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42" r:id="rId2"/>
    <p:sldId id="320" r:id="rId3"/>
    <p:sldId id="345" r:id="rId4"/>
    <p:sldId id="344" r:id="rId5"/>
    <p:sldId id="346" r:id="rId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59" autoAdjust="0"/>
    <p:restoredTop sz="90167" autoAdjust="0"/>
  </p:normalViewPr>
  <p:slideViewPr>
    <p:cSldViewPr>
      <p:cViewPr varScale="1">
        <p:scale>
          <a:sx n="59" d="100"/>
          <a:sy n="59" d="100"/>
        </p:scale>
        <p:origin x="-1554" y="-90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  <a:pPr/>
              <a:t>2017/12/17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 cstate="print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so.com/doc/5677744-5890417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/>
            <a:r>
              <a:rPr lang="zh-CN" altLang="en-US" sz="3600" b="1" dirty="0" smtClean="0">
                <a:latin typeface="+mn-ea"/>
                <a:sym typeface="+mn-ea"/>
              </a:rPr>
              <a:t> 液压马达</a:t>
            </a:r>
            <a:r>
              <a:rPr lang="zh-CN" altLang="en-US" sz="3600" b="1" dirty="0" smtClean="0">
                <a:latin typeface="+mn-ea"/>
                <a:sym typeface="+mn-ea"/>
              </a:rPr>
              <a:t>结构和工作原理</a:t>
            </a:r>
            <a:endParaRPr lang="zh-CN" altLang="zh-CN" sz="3600" b="1" dirty="0">
              <a:latin typeface="+mn-ea"/>
              <a:sym typeface="+mn-ea"/>
            </a:endParaRPr>
          </a:p>
        </p:txBody>
      </p:sp>
      <p:pic>
        <p:nvPicPr>
          <p:cNvPr id="4098" name="Picture 2" descr="https://p1.ssl.qhmsg.com/t01134ef5f47d32d6f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3995936" cy="29378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一、液压马达的结构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683568" y="1124744"/>
            <a:ext cx="8243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液压马达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是液压系统的一种执行元件，它将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液压泵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提供的液体压力能转变为其输出轴的机械能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转矩和转速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。液体是传递力和运动的介质。</a:t>
            </a: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液压马达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，亦称为油马达，主要应用于注塑机械、船舶、起扬机、工程机械、建筑机械、煤矿机械、矿山机械、冶金机械、船舶机械、石油化工、港口机械等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609600">
              <a:buFont typeface="Wingdings" pitchFamily="2" charset="2"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、按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结构形式不同，液压马达主要分为三大类：齿轮式、叶片式和柱 塞式。</a:t>
            </a:r>
          </a:p>
          <a:p>
            <a:pPr indent="-609600">
              <a:buFont typeface="Wingdings" pitchFamily="2" charset="2"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、按流量是否可调，可分为定量马达和变量马达。</a:t>
            </a:r>
          </a:p>
          <a:p>
            <a:pPr indent="-609600">
              <a:buFont typeface="Wingdings" pitchFamily="2" charset="2"/>
              <a:buNone/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、按额定压力高低，可分为低压、中压和高压马达。</a:t>
            </a:r>
          </a:p>
          <a:p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077072"/>
            <a:ext cx="7056784" cy="206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15816" y="6165304"/>
            <a:ext cx="2323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8.1</a:t>
            </a:r>
            <a:r>
              <a:rPr lang="zh-CN" altLang="en-US" dirty="0" smtClean="0"/>
              <a:t>液压马达职能符号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、齿轮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液压马达</a:t>
            </a:r>
            <a:endParaRPr lang="zh-CN" altLang="en-US" sz="2800" b="1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1600" y="908720"/>
            <a:ext cx="77048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齿轮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马达属于高速小转矩马达，其结构与齿轮泵基本相同。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图为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齿轮马达产生扭矩的工作原理图。图中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为两齿轮的啮合点。设齿轮的齿高为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，啮合点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到齿根的距离分别为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。由于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都小于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，所以当压力油作用在齿面上时，在两个齿轮上就各有一个使它们产生扭矩的液压作用力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h-a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）和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h-b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），其中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为输入油液的压力，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为齿宽。在上述作用力的作用下，两齿轮按逆时针方向旋转，将油液带到低压腔排出。齿轮带动马达输出轴旋转，输出转矩和转速，拖动外负载作功。 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01008"/>
            <a:ext cx="4753620" cy="31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796136" y="3429000"/>
            <a:ext cx="29527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dirty="0"/>
              <a:t> 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当液压油从齿轮马达左侧油口输入时，马达将反转。这样必须其进出口尺寸相等才能实现。    </a:t>
            </a: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齿轮马达机构简单，成本低，高速运转时稳定性很好，被广泛应用于农业机械、工程机械和林业机械上。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三、叶片马达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0" y="836712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2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叶片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液压马达通常是双作用定量马达，图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3.7.2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为其工作原理图。当压力油从进油口通入时，位于进油腔中的叶片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因两面均受压力油作用而不产生扭矩，叶片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的一个侧面受压力油作用，另一个侧面受排回油箱的低压油的作用，所以这两组叶片能够产生扭矩。由图可见，叶片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产生的扭矩使转子顺时针回转，叶片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产生的扭矩使转子逆时针回转。由于叶片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伸出部分面积大，产生的扭矩大于叶片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产生的扭矩，因此转子顺时针方向回转。叶片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和叶片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生的扭矩差就是液压马达的输出扭矩。显然，定子长短径差值越大，转子的直径越大，输入的油压越高，马达的输出扭矩就越大。而当改变进油方向时，马达即反转。对于一定结构的马达来说，马达的输出扭矩决定于输入油压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，输出转速决定于输入流量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653136"/>
            <a:ext cx="5543550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16025" y="98425"/>
            <a:ext cx="7785735" cy="523172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lstStyle/>
          <a:p>
            <a:pPr algn="l" fontAlgn="auto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四、轴向柱塞马达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6067425" cy="2514600"/>
          </a:xfrm>
          <a:prstGeom prst="rect">
            <a:avLst/>
          </a:prstGeom>
          <a:noFill/>
          <a:ln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4275" y="4653136"/>
            <a:ext cx="287972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79512" y="908720"/>
            <a:ext cx="8661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dirty="0"/>
              <a:t> 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斜盘式轴向柱塞马达的工作原理如图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3.7.3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所示。当压力为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的高压油通过配油盘的配油窗口输入到缸体内的柱塞孔中时，压力油把孔中的柱塞顶出，使之压在斜盘上。设斜盘给柱塞的反作用力为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，则力可分解为两个分力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FX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FY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。水平分力与柱塞所受的液压力平衡，垂直分力则使每个柱塞都对缸体轴线产生一个扭矩，驱动马达旋转。从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图可知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，分力  </a:t>
            </a: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843808" y="2492896"/>
          <a:ext cx="2447925" cy="608013"/>
        </p:xfrm>
        <a:graphic>
          <a:graphicData uri="http://schemas.openxmlformats.org/presentationml/2006/ole">
            <p:oleObj spid="_x0000_s9218" name="公式" r:id="rId6" imgW="1689100" imgH="419100" progId="Equation.3">
              <p:embed/>
            </p:oleObj>
          </a:graphicData>
        </a:graphic>
      </p:graphicFrame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79512" y="3140968"/>
            <a:ext cx="8445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dirty="0"/>
              <a:t>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作用力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FY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对缸体产生的扭矩大小与柱塞所处的位置有关，若柱塞与缸体的垂直中心线的夹角为</a:t>
            </a:r>
            <a:r>
              <a:rPr lang="el-GR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φ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，则该柱塞产生的瞬时扭矩为 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95536" y="3789040"/>
          <a:ext cx="3024187" cy="541338"/>
        </p:xfrm>
        <a:graphic>
          <a:graphicData uri="http://schemas.openxmlformats.org/presentationml/2006/ole">
            <p:oleObj spid="_x0000_s9219" name="公式" r:id="rId7" imgW="2184400" imgH="393700" progId="Equation.3">
              <p:embed/>
            </p:oleObj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635896" y="3861048"/>
            <a:ext cx="1555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dirty="0"/>
              <a:t>则瞬时转矩为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580112" y="3789040"/>
          <a:ext cx="2305050" cy="434975"/>
        </p:xfrm>
        <a:graphic>
          <a:graphicData uri="http://schemas.openxmlformats.org/presentationml/2006/ole">
            <p:oleObj spid="_x0000_s9220" name="公式" r:id="rId8" imgW="2070100" imgH="393700" progId="Equation.3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764</Words>
  <Application>Microsoft Office PowerPoint</Application>
  <PresentationFormat>全屏显示(4:3)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第一PPT，www.1ppt.com​</vt:lpstr>
      <vt:lpstr>Microsoft 公式 3.0</vt:lpstr>
      <vt:lpstr>幻灯片 1</vt:lpstr>
      <vt:lpstr>幻灯片 2</vt:lpstr>
      <vt:lpstr>幻灯片 3</vt:lpstr>
      <vt:lpstr>幻灯片 4</vt:lpstr>
      <vt:lpstr>幻灯片 5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崔敏</cp:lastModifiedBy>
  <cp:revision>142</cp:revision>
  <dcterms:created xsi:type="dcterms:W3CDTF">2014-08-23T07:50:00Z</dcterms:created>
  <dcterms:modified xsi:type="dcterms:W3CDTF">2017-12-17T13:21:23Z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