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42" r:id="rId2"/>
    <p:sldId id="346" r:id="rId3"/>
    <p:sldId id="320" r:id="rId4"/>
    <p:sldId id="344" r:id="rId5"/>
    <p:sldId id="343" r:id="rId6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62" d="100"/>
          <a:sy n="62" d="100"/>
        </p:scale>
        <p:origin x="-1464" y="-72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5895" y="3573145"/>
            <a:ext cx="50857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增压缸、伸缩缸、齿轮齿条缸</a:t>
            </a:r>
            <a:endParaRPr lang="zh-CN" altLang="zh-CN" sz="3600" b="1" dirty="0">
              <a:latin typeface="+mn-ea"/>
              <a:sym typeface="+mn-ea"/>
            </a:endParaRPr>
          </a:p>
        </p:txBody>
      </p:sp>
      <p:pic>
        <p:nvPicPr>
          <p:cNvPr id="5122" name="Picture 2" descr="http://img9.007swz.com/cpimg/yeyagang/fluXM8LwR0_13612971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912"/>
            <a:ext cx="3707904" cy="267926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一、增力缸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4077072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图</a:t>
            </a:r>
            <a:r>
              <a:rPr lang="en-US" altLang="zh-CN" dirty="0" smtClean="0"/>
              <a:t>7.1</a:t>
            </a:r>
            <a:r>
              <a:rPr lang="zh-CN" altLang="en-US" dirty="0" smtClean="0"/>
              <a:t>增力缸</a:t>
            </a:r>
            <a:endParaRPr lang="zh-CN" altLang="en-US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427984" y="1196752"/>
            <a:ext cx="446246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7.1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所示为一种由活塞缸和柱塞缸组合而成的增压缸，又叫增压器，可以用来使液压系统中的局部区域获得高压。其增压原理是活塞有效作用面积大于柱塞有效作用面积。如果向活塞缸的无杆腔输入的油液的压力为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，柱塞缸排出的油液压力为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PB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，则有 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403648" y="5085184"/>
          <a:ext cx="2271713" cy="744538"/>
        </p:xfrm>
        <a:graphic>
          <a:graphicData uri="http://schemas.openxmlformats.org/presentationml/2006/ole">
            <p:oleObj spid="_x0000_s3075" name="公式" r:id="rId4" imgW="1193800" imgH="393700" progId="Equation.3">
              <p:embed/>
            </p:oleObj>
          </a:graphicData>
        </a:graphic>
      </p:graphicFrame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211960" y="5373216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000" dirty="0"/>
              <a:t>即</a:t>
            </a: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436096" y="5157192"/>
          <a:ext cx="1871663" cy="868362"/>
        </p:xfrm>
        <a:graphic>
          <a:graphicData uri="http://schemas.openxmlformats.org/presentationml/2006/ole">
            <p:oleObj spid="_x0000_s3076" name="公式" r:id="rId5" imgW="901309" imgH="418918" progId="Equation.3">
              <p:embed/>
            </p:oleObj>
          </a:graphicData>
        </a:graphic>
      </p:graphicFrame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1484784"/>
            <a:ext cx="359616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二、增力缸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4139952" y="1700808"/>
            <a:ext cx="45365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增力缸的机构原理如图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7.1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所示，它是由两个单活塞杆缸串连在一起的。    </a:t>
            </a: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当压力油输入两缸左腔时，活塞向右移动，缸右腔排油。该缸的推力为两个活塞作用力之和，即 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980728"/>
            <a:ext cx="3240360" cy="289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115616" y="4581128"/>
          <a:ext cx="6804025" cy="958850"/>
        </p:xfrm>
        <a:graphic>
          <a:graphicData uri="http://schemas.openxmlformats.org/presentationml/2006/ole">
            <p:oleObj spid="_x0000_s1027" name="公式" r:id="rId5" imgW="2768600" imgH="393700" progId="Equation.3">
              <p:embed/>
            </p:oleObj>
          </a:graphicData>
        </a:graphic>
      </p:graphicFrame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23528" y="5589240"/>
            <a:ext cx="792088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这种增力液压缸应用在安装的径向空间不允许过大，而轴向</a:t>
            </a: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长度不受限制的场合。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4077072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图</a:t>
            </a:r>
            <a:r>
              <a:rPr lang="en-US" altLang="zh-CN" dirty="0" smtClean="0"/>
              <a:t>7.2</a:t>
            </a:r>
            <a:r>
              <a:rPr lang="zh-CN" altLang="en-US" dirty="0" smtClean="0"/>
              <a:t>增力缸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三、伸缩缸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9551" y="1268413"/>
            <a:ext cx="7848873" cy="936451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1218565" rtl="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伸缩缸又称多级液压缸，它由多个活塞缸套装而成，前一级缸的活塞是后一级活塞的缸筒，结构与拉杆天线类似。 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88840"/>
            <a:ext cx="593126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59832" y="5805264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图</a:t>
            </a:r>
            <a:r>
              <a:rPr lang="en-US" altLang="zh-CN" dirty="0" smtClean="0"/>
              <a:t>7.3</a:t>
            </a:r>
            <a:r>
              <a:rPr lang="zh-CN" altLang="en-US" dirty="0" smtClean="0"/>
              <a:t>伸缩缸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四、齿条液压缸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27584" y="980728"/>
            <a:ext cx="8136582" cy="1367605"/>
          </a:xfrm>
          <a:prstGeom prst="rect">
            <a:avLst/>
          </a:prstGeom>
        </p:spPr>
        <p:txBody>
          <a:bodyPr/>
          <a:lstStyle/>
          <a:p>
            <a:pPr marL="457200" marR="0" lvl="0" indent="-457200" defTabSz="1218565" rtl="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齿条液压缸由两个活塞缸和一套齿轮齿条传动装置组成。活塞的往复移动经齿轮齿条机构转换成齿轮轴的周期性的往复转动，可用来实现机床工作部件的往复摆动。这种液压缸多用于自动生产线、组合机床等的转位或分度机构中。 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" y="2564904"/>
            <a:ext cx="878522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59832" y="5805264"/>
            <a:ext cx="186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图</a:t>
            </a:r>
            <a:r>
              <a:rPr lang="en-US" altLang="zh-CN" dirty="0" smtClean="0"/>
              <a:t>7.4</a:t>
            </a:r>
            <a:r>
              <a:rPr lang="zh-CN" altLang="en-US" dirty="0" smtClean="0"/>
              <a:t>齿条液压缸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316</Words>
  <Application>Microsoft Office PowerPoint</Application>
  <PresentationFormat>全屏显示(4:3)</PresentationFormat>
  <Paragraphs>22</Paragraphs>
  <Slides>5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第一PPT，www.1ppt.com​</vt:lpstr>
      <vt:lpstr>公式</vt:lpstr>
      <vt:lpstr>幻灯片 1</vt:lpstr>
      <vt:lpstr>幻灯片 2</vt:lpstr>
      <vt:lpstr>幻灯片 3</vt:lpstr>
      <vt:lpstr>幻灯片 4</vt:lpstr>
      <vt:lpstr>幻灯片 5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139</cp:revision>
  <dcterms:created xsi:type="dcterms:W3CDTF">2014-08-23T07:50:00Z</dcterms:created>
  <dcterms:modified xsi:type="dcterms:W3CDTF">2017-12-17T13:06:53Z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