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7"/>
  </p:notesMasterIdLst>
  <p:sldIdLst>
    <p:sldId id="342" r:id="rId2"/>
    <p:sldId id="320" r:id="rId3"/>
    <p:sldId id="344" r:id="rId4"/>
    <p:sldId id="343" r:id="rId5"/>
    <p:sldId id="345" r:id="rId6"/>
  </p:sldIdLst>
  <p:sldSz cx="9144000" cy="6858000" type="screen4x3"/>
  <p:notesSz cx="6858000" cy="9144000"/>
  <p:defaultTextStyle>
    <a:defPPr>
      <a:defRPr lang="zh-CN"/>
    </a:defPPr>
    <a:lvl1pPr marL="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165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365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565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99765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6965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FAFAFA"/>
    <a:srgbClr val="005DA2"/>
    <a:srgbClr val="FFC400"/>
    <a:srgbClr val="FFD347"/>
    <a:srgbClr val="FFC91D"/>
    <a:srgbClr val="0071C1"/>
    <a:srgbClr val="414455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859" autoAdjust="0"/>
    <p:restoredTop sz="94660"/>
  </p:normalViewPr>
  <p:slideViewPr>
    <p:cSldViewPr>
      <p:cViewPr varScale="1">
        <p:scale>
          <a:sx n="62" d="100"/>
          <a:sy n="62" d="100"/>
        </p:scale>
        <p:origin x="-1452" y="-72"/>
      </p:cViewPr>
      <p:guideLst>
        <p:guide orient="horz" pos="2210"/>
        <p:guide pos="2880"/>
        <p:guide pos="208"/>
        <p:guide pos="1489"/>
        <p:guide pos="834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1152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62AE03-6EE8-41FD-8A37-86C6BC5E264F}" type="datetimeFigureOut">
              <a:rPr lang="zh-CN" altLang="en-US" smtClean="0"/>
              <a:pPr/>
              <a:t>2017/12/14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21FD59-C920-460C-B1C9-0346C59420B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165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365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565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765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6965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0E0E2-7263-44C4-AAA9-733DBA7BD205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3175" y="2634615"/>
            <a:ext cx="9138285" cy="272542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124" name="图片 1" descr="最新的学校校徽及校名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31470" y="425450"/>
            <a:ext cx="3536315" cy="64071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" name="图片 4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1900555" y="1341120"/>
            <a:ext cx="5342890" cy="101917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50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接连接符 4"/>
          <p:cNvCxnSpPr/>
          <p:nvPr userDrawn="1"/>
        </p:nvCxnSpPr>
        <p:spPr>
          <a:xfrm>
            <a:off x="1171393" y="693329"/>
            <a:ext cx="7972607" cy="0"/>
          </a:xfrm>
          <a:prstGeom prst="line">
            <a:avLst/>
          </a:prstGeom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169" name="图片 2" descr="最新的学校校徽及校名"/>
          <p:cNvPicPr>
            <a:picLocks noChangeAspect="1"/>
          </p:cNvPicPr>
          <p:nvPr userDrawn="1"/>
        </p:nvPicPr>
        <p:blipFill>
          <a:blip r:embed="rId2" cstate="print"/>
          <a:srcRect r="81889"/>
          <a:stretch>
            <a:fillRect/>
          </a:stretch>
        </p:blipFill>
        <p:spPr>
          <a:xfrm>
            <a:off x="263843" y="45085"/>
            <a:ext cx="792006" cy="792006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50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mc:AlternateContent xmlns:mc="http://schemas.openxmlformats.org/markup-compatibility/2006">
    <mc:Choice xmlns="" xmlns:p14="http://schemas.microsoft.com/office/powerpoint/2010/main" Requires="p14">
      <p:transition p14:dur="500"/>
    </mc:Choice>
    <mc:Fallback>
      <p:transition/>
    </mc:Fallback>
  </mc:AlternateContent>
  <p:timing>
    <p:tnLst>
      <p:par>
        <p:cTn id="1" dur="indefinite" restart="never" nodeType="tmRoot"/>
      </p:par>
    </p:tnLst>
  </p:timing>
  <p:txStyles>
    <p:titleStyle>
      <a:lvl1pPr algn="ctr" defTabSz="1218565" rtl="0" eaLnBrk="1" latinLnBrk="0" hangingPunct="1">
        <a:spcBef>
          <a:spcPct val="0"/>
        </a:spcBef>
        <a:buNone/>
        <a:defRPr sz="586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218565" rtl="0" eaLnBrk="1" latinLnBrk="0" hangingPunct="1">
        <a:spcBef>
          <a:spcPts val="130"/>
        </a:spcBef>
        <a:buFont typeface="Arial" panose="020B0604020202020204" pitchFamily="34" charset="0"/>
        <a:buChar char="•"/>
        <a:defRPr sz="4265" kern="1200">
          <a:solidFill>
            <a:schemeClr val="tx1"/>
          </a:solidFill>
          <a:latin typeface="+mn-lt"/>
          <a:ea typeface="+mn-ea"/>
          <a:cs typeface="+mn-cs"/>
        </a:defRPr>
      </a:lvl1pPr>
      <a:lvl2pPr marL="990600" indent="-381000" algn="l" defTabSz="1218565" rtl="0" eaLnBrk="1" latinLnBrk="0" hangingPunct="1">
        <a:spcBef>
          <a:spcPts val="130"/>
        </a:spcBef>
        <a:buFont typeface="Arial" panose="020B0604020202020204" pitchFamily="34" charset="0"/>
        <a:buChar char="–"/>
        <a:defRPr sz="3735" kern="1200">
          <a:solidFill>
            <a:schemeClr val="tx1"/>
          </a:solidFill>
          <a:latin typeface="+mn-lt"/>
          <a:ea typeface="+mn-ea"/>
          <a:cs typeface="+mn-cs"/>
        </a:defRPr>
      </a:lvl2pPr>
      <a:lvl3pPr marL="1524000" indent="-304800" algn="l" defTabSz="1218565" rtl="0" eaLnBrk="1" latinLnBrk="0" hangingPunct="1">
        <a:spcBef>
          <a:spcPts val="13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600" indent="-304800" algn="l" defTabSz="1218565" rtl="0" eaLnBrk="1" latinLnBrk="0" hangingPunct="1">
        <a:spcBef>
          <a:spcPts val="130"/>
        </a:spcBef>
        <a:buFont typeface="Arial" panose="020B0604020202020204" pitchFamily="34" charset="0"/>
        <a:buChar char="–"/>
        <a:defRPr sz="2665" kern="1200">
          <a:solidFill>
            <a:schemeClr val="tx1"/>
          </a:solidFill>
          <a:latin typeface="+mn-lt"/>
          <a:ea typeface="+mn-ea"/>
          <a:cs typeface="+mn-cs"/>
        </a:defRPr>
      </a:lvl4pPr>
      <a:lvl5pPr marL="2742565" indent="-304800" algn="l" defTabSz="1218565" rtl="0" eaLnBrk="1" latinLnBrk="0" hangingPunct="1">
        <a:spcBef>
          <a:spcPts val="130"/>
        </a:spcBef>
        <a:buFont typeface="Arial" panose="020B0604020202020204" pitchFamily="34" charset="0"/>
        <a:buChar char="»"/>
        <a:defRPr sz="2665" kern="1200">
          <a:solidFill>
            <a:schemeClr val="tx1"/>
          </a:solidFill>
          <a:latin typeface="+mn-lt"/>
          <a:ea typeface="+mn-ea"/>
          <a:cs typeface="+mn-cs"/>
        </a:defRPr>
      </a:lvl5pPr>
      <a:lvl6pPr marL="3352165" indent="-304800" algn="l" defTabSz="1218565" rtl="0" eaLnBrk="1" latinLnBrk="0" hangingPunct="1">
        <a:spcBef>
          <a:spcPts val="130"/>
        </a:spcBef>
        <a:buFont typeface="Arial" panose="020B0604020202020204" pitchFamily="34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6pPr>
      <a:lvl7pPr marL="3961765" indent="-304800" algn="l" defTabSz="1218565" rtl="0" eaLnBrk="1" latinLnBrk="0" hangingPunct="1">
        <a:spcBef>
          <a:spcPts val="130"/>
        </a:spcBef>
        <a:buFont typeface="Arial" panose="020B0604020202020204" pitchFamily="34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7pPr>
      <a:lvl8pPr marL="4571365" indent="-304800" algn="l" defTabSz="1218565" rtl="0" eaLnBrk="1" latinLnBrk="0" hangingPunct="1">
        <a:spcBef>
          <a:spcPts val="130"/>
        </a:spcBef>
        <a:buFont typeface="Arial" panose="020B0604020202020204" pitchFamily="34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8pPr>
      <a:lvl9pPr marL="5180965" indent="-304800" algn="l" defTabSz="1218565" rtl="0" eaLnBrk="1" latinLnBrk="0" hangingPunct="1">
        <a:spcBef>
          <a:spcPts val="130"/>
        </a:spcBef>
        <a:buFont typeface="Arial" panose="020B0604020202020204" pitchFamily="34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6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2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8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765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365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5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565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165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058285" y="3429000"/>
            <a:ext cx="5085715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 fontAlgn="auto"/>
            <a:r>
              <a:rPr lang="zh-CN" altLang="en-US" sz="3600" b="1" dirty="0" smtClean="0">
                <a:latin typeface="+mn-ea"/>
                <a:sym typeface="+mn-ea"/>
              </a:rPr>
              <a:t>单、双</a:t>
            </a:r>
            <a:r>
              <a:rPr lang="zh-CN" altLang="en-US" sz="3600" b="1" dirty="0" smtClean="0">
                <a:latin typeface="+mn-ea"/>
                <a:sym typeface="+mn-ea"/>
              </a:rPr>
              <a:t>杆柱塞</a:t>
            </a:r>
            <a:r>
              <a:rPr lang="zh-CN" altLang="en-US" sz="3600" b="1" dirty="0" smtClean="0">
                <a:latin typeface="+mn-ea"/>
                <a:sym typeface="+mn-ea"/>
              </a:rPr>
              <a:t>液压缸的结构和原理</a:t>
            </a:r>
            <a:endParaRPr lang="zh-CN" altLang="zh-CN" sz="3600" b="1" dirty="0">
              <a:latin typeface="+mn-ea"/>
              <a:sym typeface="+mn-ea"/>
            </a:endParaRPr>
          </a:p>
        </p:txBody>
      </p:sp>
      <p:pic>
        <p:nvPicPr>
          <p:cNvPr id="5" name="图片 4" descr="柱塞式液压缸立体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2636912"/>
            <a:ext cx="4283968" cy="273103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70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文"/>
          <p:cNvSpPr txBox="1"/>
          <p:nvPr/>
        </p:nvSpPr>
        <p:spPr>
          <a:xfrm>
            <a:off x="1216025" y="829310"/>
            <a:ext cx="66992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 fontAlgn="auto">
              <a:lnSpc>
                <a:spcPct val="100000"/>
              </a:lnSpc>
            </a:pPr>
            <a:r>
              <a:rPr lang="en-US" altLang="zh-CN" sz="24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4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、柱塞式液压缸结构</a:t>
            </a:r>
            <a:endParaRPr sz="24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216025" y="98425"/>
            <a:ext cx="7785735" cy="523172"/>
          </a:xfrm>
          <a:prstGeom prst="rect">
            <a:avLst/>
          </a:prstGeom>
          <a:noFill/>
        </p:spPr>
        <p:txBody>
          <a:bodyPr wrap="square" lIns="91390" tIns="45696" rIns="91390" bIns="45696" rtlCol="0">
            <a:spAutoFit/>
          </a:bodyPr>
          <a:lstStyle/>
          <a:p>
            <a:pPr algn="l" fontAlgn="auto"/>
            <a:r>
              <a:rPr lang="zh-CN" altLang="en-US" sz="28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一、柱塞式液压缸和工作原理</a:t>
            </a:r>
            <a:endParaRPr lang="zh-CN" altLang="en-US" sz="28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正文"/>
          <p:cNvSpPr txBox="1"/>
          <p:nvPr/>
        </p:nvSpPr>
        <p:spPr>
          <a:xfrm>
            <a:off x="683568" y="1484784"/>
            <a:ext cx="806461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 fontAlgn="auto">
              <a:lnSpc>
                <a:spcPct val="120000"/>
              </a:lnSpc>
            </a:pP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柱塞式液压缸是一种单作用式液压缸，靠液压力只能实现一个方向的运动，柱塞回程要靠其它外力或者柱塞的自身重量回程，只有在是上移式液压缸中可以靠运动部件本身的重量回程。</a:t>
            </a:r>
            <a:endParaRPr lang="zh-CN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6146" name="Picture 2" descr="http://pic.baike.soso.com/p/20121109/20121109141942-171283132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2564904"/>
            <a:ext cx="7560840" cy="378042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9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文"/>
          <p:cNvSpPr txBox="1"/>
          <p:nvPr/>
        </p:nvSpPr>
        <p:spPr>
          <a:xfrm>
            <a:off x="1216025" y="829310"/>
            <a:ext cx="66992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 fontAlgn="auto">
              <a:lnSpc>
                <a:spcPct val="100000"/>
              </a:lnSpc>
            </a:pPr>
            <a:r>
              <a:rPr lang="en-US" altLang="zh-CN" sz="24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24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、柱塞式液压缸工作原理</a:t>
            </a:r>
            <a:endParaRPr sz="24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216025" y="98425"/>
            <a:ext cx="7785735" cy="520700"/>
          </a:xfrm>
          <a:prstGeom prst="rect">
            <a:avLst/>
          </a:prstGeom>
          <a:noFill/>
        </p:spPr>
        <p:txBody>
          <a:bodyPr wrap="square" lIns="91390" tIns="45696" rIns="91390" bIns="45696" rtlCol="0">
            <a:spAutoFit/>
          </a:bodyPr>
          <a:lstStyle/>
          <a:p>
            <a:r>
              <a:rPr lang="zh-CN" altLang="en-US" sz="28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一、柱塞式液压缸和工作原理</a:t>
            </a:r>
            <a:endParaRPr lang="zh-CN" altLang="en-US" sz="28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050" name="Picture 2" descr="http://www.yyb.cc/Upload/UserFiles/2010120500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1556792"/>
            <a:ext cx="7416824" cy="4798424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9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文"/>
          <p:cNvSpPr txBox="1"/>
          <p:nvPr/>
        </p:nvSpPr>
        <p:spPr>
          <a:xfrm>
            <a:off x="1216025" y="829310"/>
            <a:ext cx="66992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 fontAlgn="auto">
              <a:lnSpc>
                <a:spcPct val="100000"/>
              </a:lnSpc>
            </a:pPr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柱塞</a:t>
            </a:r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式</a:t>
            </a:r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液压缸设计计算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216025" y="98425"/>
            <a:ext cx="7785735" cy="523172"/>
          </a:xfrm>
          <a:prstGeom prst="rect">
            <a:avLst/>
          </a:prstGeom>
          <a:noFill/>
        </p:spPr>
        <p:txBody>
          <a:bodyPr wrap="square" lIns="91390" tIns="45696" rIns="91390" bIns="45696" rtlCol="0">
            <a:spAutoFit/>
          </a:bodyPr>
          <a:lstStyle/>
          <a:p>
            <a:r>
              <a:rPr lang="zh-CN" altLang="en-US" sz="28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二、柱塞</a:t>
            </a:r>
            <a:r>
              <a:rPr lang="zh-CN" altLang="en-US" sz="28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式</a:t>
            </a:r>
            <a:r>
              <a:rPr lang="zh-CN" altLang="en-US" sz="28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液压缸的计算</a:t>
            </a:r>
            <a:endParaRPr lang="zh-CN" altLang="en-US" sz="2800" b="1" dirty="0" smtClean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097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1772816"/>
            <a:ext cx="7541503" cy="4536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9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216025" y="98425"/>
            <a:ext cx="7785735" cy="523172"/>
          </a:xfrm>
          <a:prstGeom prst="rect">
            <a:avLst/>
          </a:prstGeom>
          <a:noFill/>
        </p:spPr>
        <p:txBody>
          <a:bodyPr wrap="square" lIns="91390" tIns="45696" rIns="91390" bIns="45696" rtlCol="0">
            <a:spAutoFit/>
          </a:bodyPr>
          <a:lstStyle/>
          <a:p>
            <a:r>
              <a:rPr lang="zh-CN" altLang="en-US" sz="28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三、柱塞</a:t>
            </a:r>
            <a:r>
              <a:rPr lang="zh-CN" altLang="en-US" sz="28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式</a:t>
            </a:r>
            <a:r>
              <a:rPr lang="zh-CN" altLang="en-US" sz="28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液压缸的特点</a:t>
            </a:r>
            <a:endParaRPr lang="zh-CN" altLang="en-US" sz="2800" b="1" dirty="0" smtClean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043608" y="1268760"/>
            <a:ext cx="6624736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、它是一种单作用式液压缸，靠液压力只能实现一个方向的运动，柱塞回程要靠其它外力或者柱塞的自身重量回程，只有在是上移式液压缸中可以靠运动部件本身的重量回程；</a:t>
            </a:r>
          </a:p>
          <a:p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、柱塞只靠缸套支撑而不与缸套接触，这样缸套极易加工，故适合于做长行程液压缸，如导轨磨床，大型拉床，龙门刨床；</a:t>
            </a:r>
          </a:p>
          <a:p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、工作时柱塞总受压，因而它必须有足够的刚度；</a:t>
            </a:r>
          </a:p>
          <a:p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、柱塞重量往往较大，水平放置时容易自重面下垂，造成密封件和导向单边磨损，故其垂直实用更有利，有时可做空心的。</a:t>
            </a: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9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，www.1ppt.com​">
  <a:themeElements>
    <a:clrScheme name="自定义 10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070C0"/>
      </a:accent1>
      <a:accent2>
        <a:srgbClr val="FFC000"/>
      </a:accent2>
      <a:accent3>
        <a:srgbClr val="BFBFBF"/>
      </a:accent3>
      <a:accent4>
        <a:srgbClr val="BFBFBF"/>
      </a:accent4>
      <a:accent5>
        <a:srgbClr val="BFBFBF"/>
      </a:accent5>
      <a:accent6>
        <a:srgbClr val="BFBFBF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326</TotalTime>
  <Words>256</Words>
  <Application>Microsoft Office PowerPoint</Application>
  <PresentationFormat>全屏显示(4:3)</PresentationFormat>
  <Paragraphs>18</Paragraphs>
  <Slides>5</Slides>
  <Notes>5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6" baseType="lpstr">
      <vt:lpstr>第一PPT，www.1ppt.com​</vt:lpstr>
      <vt:lpstr>幻灯片 1</vt:lpstr>
      <vt:lpstr>幻灯片 2</vt:lpstr>
      <vt:lpstr>幻灯片 3</vt:lpstr>
      <vt:lpstr>幻灯片 4</vt:lpstr>
      <vt:lpstr>幻灯片 5</vt:lpstr>
    </vt:vector>
  </TitlesOfParts>
  <Company>Sky123.Org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www.1ppt.com</dc:title>
  <dc:creator>www.1ppt.com</dc:creator>
  <cp:keywords>www.1ppt.com</cp:keywords>
  <cp:lastModifiedBy>崔敏</cp:lastModifiedBy>
  <cp:revision>138</cp:revision>
  <dcterms:created xsi:type="dcterms:W3CDTF">2014-08-23T07:50:00Z</dcterms:created>
  <dcterms:modified xsi:type="dcterms:W3CDTF">2017-12-14T12:51:12Z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2052-10.1.0.6877</vt:lpwstr>
  </property>
</Properties>
</file>