
<file path=[Content_Types].xml><?xml version="1.0" encoding="utf-8"?>
<Types xmlns="http://schemas.openxmlformats.org/package/2006/content-types">
  <Default Extension="jpeg" ContentType="image/jpeg"/>
  <Default Extension="vml" ContentType="application/vnd.openxmlformats-officedocument.vmlDrawing"/>
  <Default Extension="bin" ContentType="application/vnd.openxmlformats-officedocument.oleObject"/>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342" r:id="rId3"/>
    <p:sldId id="366" r:id="rId5"/>
    <p:sldId id="374" r:id="rId6"/>
    <p:sldId id="363" r:id="rId7"/>
    <p:sldId id="368" r:id="rId8"/>
    <p:sldId id="371" r:id="rId9"/>
    <p:sldId id="372" r:id="rId10"/>
    <p:sldId id="373" r:id="rId11"/>
    <p:sldId id="364" r:id="rId12"/>
    <p:sldId id="365" r:id="rId13"/>
    <p:sldId id="360" r:id="rId14"/>
  </p:sldIdLst>
  <p:sldSz cx="9144000" cy="6858000" type="screen4x3"/>
  <p:notesSz cx="6858000" cy="9144000"/>
  <p:defaultTextStyle>
    <a:defPPr>
      <a:defRPr lang="zh-CN"/>
    </a:defPPr>
    <a:lvl1pPr marL="0" algn="l" defTabSz="913765" rtl="0" eaLnBrk="1" latinLnBrk="0" hangingPunct="1">
      <a:defRPr sz="1800" kern="1200">
        <a:solidFill>
          <a:schemeClr val="tx1"/>
        </a:solidFill>
        <a:latin typeface="+mn-lt"/>
        <a:ea typeface="+mn-ea"/>
        <a:cs typeface="+mn-cs"/>
      </a:defRPr>
    </a:lvl1pPr>
    <a:lvl2pPr marL="457200" algn="l" defTabSz="913765" rtl="0" eaLnBrk="1" latinLnBrk="0" hangingPunct="1">
      <a:defRPr sz="1800" kern="1200">
        <a:solidFill>
          <a:schemeClr val="tx1"/>
        </a:solidFill>
        <a:latin typeface="+mn-lt"/>
        <a:ea typeface="+mn-ea"/>
        <a:cs typeface="+mn-cs"/>
      </a:defRPr>
    </a:lvl2pPr>
    <a:lvl3pPr marL="914400" algn="l" defTabSz="913765" rtl="0" eaLnBrk="1" latinLnBrk="0" hangingPunct="1">
      <a:defRPr sz="1800" kern="1200">
        <a:solidFill>
          <a:schemeClr val="tx1"/>
        </a:solidFill>
        <a:latin typeface="+mn-lt"/>
        <a:ea typeface="+mn-ea"/>
        <a:cs typeface="+mn-cs"/>
      </a:defRPr>
    </a:lvl3pPr>
    <a:lvl4pPr marL="1371600" algn="l" defTabSz="913765" rtl="0" eaLnBrk="1" latinLnBrk="0" hangingPunct="1">
      <a:defRPr sz="1800" kern="1200">
        <a:solidFill>
          <a:schemeClr val="tx1"/>
        </a:solidFill>
        <a:latin typeface="+mn-lt"/>
        <a:ea typeface="+mn-ea"/>
        <a:cs typeface="+mn-cs"/>
      </a:defRPr>
    </a:lvl4pPr>
    <a:lvl5pPr marL="1828165" algn="l" defTabSz="913765" rtl="0" eaLnBrk="1" latinLnBrk="0" hangingPunct="1">
      <a:defRPr sz="1800" kern="1200">
        <a:solidFill>
          <a:schemeClr val="tx1"/>
        </a:solidFill>
        <a:latin typeface="+mn-lt"/>
        <a:ea typeface="+mn-ea"/>
        <a:cs typeface="+mn-cs"/>
      </a:defRPr>
    </a:lvl5pPr>
    <a:lvl6pPr marL="2285365" algn="l" defTabSz="913765" rtl="0" eaLnBrk="1" latinLnBrk="0" hangingPunct="1">
      <a:defRPr sz="1800" kern="1200">
        <a:solidFill>
          <a:schemeClr val="tx1"/>
        </a:solidFill>
        <a:latin typeface="+mn-lt"/>
        <a:ea typeface="+mn-ea"/>
        <a:cs typeface="+mn-cs"/>
      </a:defRPr>
    </a:lvl6pPr>
    <a:lvl7pPr marL="2742565" algn="l" defTabSz="913765" rtl="0" eaLnBrk="1" latinLnBrk="0" hangingPunct="1">
      <a:defRPr sz="1800" kern="1200">
        <a:solidFill>
          <a:schemeClr val="tx1"/>
        </a:solidFill>
        <a:latin typeface="+mn-lt"/>
        <a:ea typeface="+mn-ea"/>
        <a:cs typeface="+mn-cs"/>
      </a:defRPr>
    </a:lvl7pPr>
    <a:lvl8pPr marL="3199765" algn="l" defTabSz="913765" rtl="0" eaLnBrk="1" latinLnBrk="0" hangingPunct="1">
      <a:defRPr sz="1800" kern="1200">
        <a:solidFill>
          <a:schemeClr val="tx1"/>
        </a:solidFill>
        <a:latin typeface="+mn-lt"/>
        <a:ea typeface="+mn-ea"/>
        <a:cs typeface="+mn-cs"/>
      </a:defRPr>
    </a:lvl8pPr>
    <a:lvl9pPr marL="3656965" algn="l" defTabSz="913765"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AFAFA"/>
    <a:srgbClr val="005DA2"/>
    <a:srgbClr val="FFC400"/>
    <a:srgbClr val="FFD347"/>
    <a:srgbClr val="FFC91D"/>
    <a:srgbClr val="0071C1"/>
    <a:srgbClr val="41445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859" autoAdjust="0"/>
    <p:restoredTop sz="94660"/>
  </p:normalViewPr>
  <p:slideViewPr>
    <p:cSldViewPr>
      <p:cViewPr varScale="1">
        <p:scale>
          <a:sx n="97" d="100"/>
          <a:sy n="97" d="100"/>
        </p:scale>
        <p:origin x="-108" y="-1110"/>
      </p:cViewPr>
      <p:guideLst>
        <p:guide orient="horz" pos="2164"/>
        <p:guide pos="2880"/>
        <p:guide pos="192"/>
        <p:guide pos="1512"/>
        <p:guide pos="834"/>
      </p:guideLst>
    </p:cSldViewPr>
  </p:slideViewPr>
  <p:notesTextViewPr>
    <p:cViewPr>
      <p:scale>
        <a:sx n="1" d="1"/>
        <a:sy n="1" d="1"/>
      </p:scale>
      <p:origin x="0" y="0"/>
    </p:cViewPr>
  </p:notesTextViewPr>
  <p:sorterViewPr>
    <p:cViewPr>
      <p:scale>
        <a:sx n="150" d="100"/>
        <a:sy n="150" d="100"/>
      </p:scale>
      <p:origin x="0" y="1152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 Type="http://schemas.openxmlformats.org/officeDocument/2006/relationships/slide" Target="slides/slide1.xml"/><Relationship Id="rId2" Type="http://schemas.openxmlformats.org/officeDocument/2006/relationships/theme" Target="theme/theme1.xml"/><Relationship Id="rId17" Type="http://schemas.openxmlformats.org/officeDocument/2006/relationships/tableStyles" Target="tableStyles.xml"/><Relationship Id="rId16" Type="http://schemas.openxmlformats.org/officeDocument/2006/relationships/viewProps" Target="viewProps.xml"/><Relationship Id="rId15" Type="http://schemas.openxmlformats.org/officeDocument/2006/relationships/presProps" Target="presProps.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7.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262AE03-6EE8-41FD-8A37-86C6BC5E264F}"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E21FD59-C920-460C-B1C9-0346C59420B0}"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3765" rtl="0" eaLnBrk="1" latinLnBrk="0" hangingPunct="1">
      <a:defRPr sz="1200" kern="1200">
        <a:solidFill>
          <a:schemeClr val="tx1"/>
        </a:solidFill>
        <a:latin typeface="+mn-lt"/>
        <a:ea typeface="+mn-ea"/>
        <a:cs typeface="+mn-cs"/>
      </a:defRPr>
    </a:lvl1pPr>
    <a:lvl2pPr marL="457200" algn="l" defTabSz="913765" rtl="0" eaLnBrk="1" latinLnBrk="0" hangingPunct="1">
      <a:defRPr sz="1200" kern="1200">
        <a:solidFill>
          <a:schemeClr val="tx1"/>
        </a:solidFill>
        <a:latin typeface="+mn-lt"/>
        <a:ea typeface="+mn-ea"/>
        <a:cs typeface="+mn-cs"/>
      </a:defRPr>
    </a:lvl2pPr>
    <a:lvl3pPr marL="914400" algn="l" defTabSz="913765" rtl="0" eaLnBrk="1" latinLnBrk="0" hangingPunct="1">
      <a:defRPr sz="1200" kern="1200">
        <a:solidFill>
          <a:schemeClr val="tx1"/>
        </a:solidFill>
        <a:latin typeface="+mn-lt"/>
        <a:ea typeface="+mn-ea"/>
        <a:cs typeface="+mn-cs"/>
      </a:defRPr>
    </a:lvl3pPr>
    <a:lvl4pPr marL="1371600" algn="l" defTabSz="913765" rtl="0" eaLnBrk="1" latinLnBrk="0" hangingPunct="1">
      <a:defRPr sz="1200" kern="1200">
        <a:solidFill>
          <a:schemeClr val="tx1"/>
        </a:solidFill>
        <a:latin typeface="+mn-lt"/>
        <a:ea typeface="+mn-ea"/>
        <a:cs typeface="+mn-cs"/>
      </a:defRPr>
    </a:lvl4pPr>
    <a:lvl5pPr marL="1828165" algn="l" defTabSz="913765" rtl="0" eaLnBrk="1" latinLnBrk="0" hangingPunct="1">
      <a:defRPr sz="1200" kern="1200">
        <a:solidFill>
          <a:schemeClr val="tx1"/>
        </a:solidFill>
        <a:latin typeface="+mn-lt"/>
        <a:ea typeface="+mn-ea"/>
        <a:cs typeface="+mn-cs"/>
      </a:defRPr>
    </a:lvl5pPr>
    <a:lvl6pPr marL="2285365" algn="l" defTabSz="913765" rtl="0" eaLnBrk="1" latinLnBrk="0" hangingPunct="1">
      <a:defRPr sz="1200" kern="1200">
        <a:solidFill>
          <a:schemeClr val="tx1"/>
        </a:solidFill>
        <a:latin typeface="+mn-lt"/>
        <a:ea typeface="+mn-ea"/>
        <a:cs typeface="+mn-cs"/>
      </a:defRPr>
    </a:lvl6pPr>
    <a:lvl7pPr marL="2742565" algn="l" defTabSz="913765" rtl="0" eaLnBrk="1" latinLnBrk="0" hangingPunct="1">
      <a:defRPr sz="1200" kern="1200">
        <a:solidFill>
          <a:schemeClr val="tx1"/>
        </a:solidFill>
        <a:latin typeface="+mn-lt"/>
        <a:ea typeface="+mn-ea"/>
        <a:cs typeface="+mn-cs"/>
      </a:defRPr>
    </a:lvl7pPr>
    <a:lvl8pPr marL="3199765" algn="l" defTabSz="913765" rtl="0" eaLnBrk="1" latinLnBrk="0" hangingPunct="1">
      <a:defRPr sz="1200" kern="1200">
        <a:solidFill>
          <a:schemeClr val="tx1"/>
        </a:solidFill>
        <a:latin typeface="+mn-lt"/>
        <a:ea typeface="+mn-ea"/>
        <a:cs typeface="+mn-cs"/>
      </a:defRPr>
    </a:lvl8pPr>
    <a:lvl9pPr marL="3656965" algn="l" defTabSz="913765"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41E0E0E2-7263-44C4-AAA9-733DBA7BD205}"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41E0E0E2-7263-44C4-AAA9-733DBA7BD205}"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bg>
      <p:bgPr>
        <a:solidFill>
          <a:schemeClr val="bg1"/>
        </a:solidFill>
        <a:effectLst/>
      </p:bgPr>
    </p:bg>
    <p:spTree>
      <p:nvGrpSpPr>
        <p:cNvPr id="1" name=""/>
        <p:cNvGrpSpPr/>
        <p:nvPr/>
      </p:nvGrpSpPr>
      <p:grpSpPr>
        <a:xfrm>
          <a:off x="0" y="0"/>
          <a:ext cx="0" cy="0"/>
          <a:chOff x="0" y="0"/>
          <a:chExt cx="0" cy="0"/>
        </a:xfrm>
      </p:grpSpPr>
      <p:sp>
        <p:nvSpPr>
          <p:cNvPr id="3" name="矩形 2"/>
          <p:cNvSpPr/>
          <p:nvPr userDrawn="1"/>
        </p:nvSpPr>
        <p:spPr>
          <a:xfrm>
            <a:off x="3175" y="2634615"/>
            <a:ext cx="9138285" cy="2725420"/>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3600">
              <a:solidFill>
                <a:schemeClr val="tx1"/>
              </a:solidFill>
              <a:latin typeface="微软雅黑" panose="020B0503020204020204" pitchFamily="34" charset="-122"/>
              <a:ea typeface="微软雅黑" panose="020B0503020204020204" pitchFamily="34" charset="-122"/>
            </a:endParaRPr>
          </a:p>
        </p:txBody>
      </p:sp>
      <p:pic>
        <p:nvPicPr>
          <p:cNvPr id="5124" name="图片 1" descr="最新的学校校徽及校名"/>
          <p:cNvPicPr>
            <a:picLocks noChangeAspect="1"/>
          </p:cNvPicPr>
          <p:nvPr userDrawn="1"/>
        </p:nvPicPr>
        <p:blipFill>
          <a:blip r:embed="rId2"/>
          <a:stretch>
            <a:fillRect/>
          </a:stretch>
        </p:blipFill>
        <p:spPr>
          <a:xfrm>
            <a:off x="331470" y="425450"/>
            <a:ext cx="3536315" cy="640715"/>
          </a:xfrm>
          <a:prstGeom prst="rect">
            <a:avLst/>
          </a:prstGeom>
          <a:noFill/>
          <a:ln w="9525">
            <a:noFill/>
          </a:ln>
        </p:spPr>
      </p:pic>
      <p:pic>
        <p:nvPicPr>
          <p:cNvPr id="5" name="图片 4"/>
          <p:cNvPicPr>
            <a:picLocks noChangeAspect="1"/>
          </p:cNvPicPr>
          <p:nvPr userDrawn="1"/>
        </p:nvPicPr>
        <p:blipFill>
          <a:blip r:embed="rId3"/>
          <a:stretch>
            <a:fillRect/>
          </a:stretch>
        </p:blipFill>
        <p:spPr>
          <a:xfrm>
            <a:off x="1900555" y="1341120"/>
            <a:ext cx="5342890" cy="1019175"/>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500"/>
    </mc:Choice>
    <mc:Fallback>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bg>
      <p:bgPr>
        <a:solidFill>
          <a:schemeClr val="bg1"/>
        </a:solidFill>
        <a:effectLst/>
      </p:bgPr>
    </p:bg>
    <p:spTree>
      <p:nvGrpSpPr>
        <p:cNvPr id="1" name=""/>
        <p:cNvGrpSpPr/>
        <p:nvPr/>
      </p:nvGrpSpPr>
      <p:grpSpPr>
        <a:xfrm>
          <a:off x="0" y="0"/>
          <a:ext cx="0" cy="0"/>
          <a:chOff x="0" y="0"/>
          <a:chExt cx="0" cy="0"/>
        </a:xfrm>
      </p:grpSpPr>
      <p:cxnSp>
        <p:nvCxnSpPr>
          <p:cNvPr id="5" name="直接连接符 4"/>
          <p:cNvCxnSpPr/>
          <p:nvPr userDrawn="1"/>
        </p:nvCxnSpPr>
        <p:spPr>
          <a:xfrm>
            <a:off x="1171393" y="693329"/>
            <a:ext cx="7972607" cy="0"/>
          </a:xfrm>
          <a:prstGeom prst="line">
            <a:avLst/>
          </a:prstGeom>
          <a:ln w="28575" cmpd="sng">
            <a:solidFill>
              <a:schemeClr val="accent1">
                <a:shade val="50000"/>
              </a:schemeClr>
            </a:solidFill>
            <a:prstDash val="solid"/>
          </a:ln>
        </p:spPr>
        <p:style>
          <a:lnRef idx="1">
            <a:schemeClr val="accent1"/>
          </a:lnRef>
          <a:fillRef idx="0">
            <a:schemeClr val="accent1"/>
          </a:fillRef>
          <a:effectRef idx="0">
            <a:schemeClr val="accent1"/>
          </a:effectRef>
          <a:fontRef idx="minor">
            <a:schemeClr val="tx1"/>
          </a:fontRef>
        </p:style>
      </p:cxnSp>
      <p:pic>
        <p:nvPicPr>
          <p:cNvPr id="7169" name="图片 2" descr="最新的学校校徽及校名"/>
          <p:cNvPicPr>
            <a:picLocks noChangeAspect="1"/>
          </p:cNvPicPr>
          <p:nvPr userDrawn="1"/>
        </p:nvPicPr>
        <p:blipFill>
          <a:blip r:embed="rId2"/>
          <a:srcRect r="81889"/>
          <a:stretch>
            <a:fillRect/>
          </a:stretch>
        </p:blipFill>
        <p:spPr>
          <a:xfrm>
            <a:off x="263843" y="45085"/>
            <a:ext cx="792006" cy="792006"/>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p14:dur="500"/>
    </mc:Choice>
    <mc:Fallback>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Lst>
  <mc:AlternateContent xmlns:mc="http://schemas.openxmlformats.org/markup-compatibility/2006">
    <mc:Choice xmlns:p14="http://schemas.microsoft.com/office/powerpoint/2010/main" Requires="p14">
      <p:transition p14:dur="500"/>
    </mc:Choice>
    <mc:Fallback>
      <p:transition/>
    </mc:Fallback>
  </mc:AlternateContent>
  <p:timing>
    <p:tnLst>
      <p:par>
        <p:cTn id="1" dur="indefinite" restart="never" nodeType="tmRoot"/>
      </p:par>
    </p:tnLst>
  </p:timing>
  <p:txStyles>
    <p:titleStyle>
      <a:lvl1pPr algn="ctr" defTabSz="1218565" rtl="0" eaLnBrk="1" latinLnBrk="0" hangingPunct="1">
        <a:spcBef>
          <a:spcPct val="0"/>
        </a:spcBef>
        <a:buNone/>
        <a:defRPr sz="5865" kern="1200">
          <a:solidFill>
            <a:schemeClr val="tx1"/>
          </a:solidFill>
          <a:latin typeface="+mj-lt"/>
          <a:ea typeface="+mj-ea"/>
          <a:cs typeface="+mj-cs"/>
        </a:defRPr>
      </a:lvl1pPr>
    </p:titleStyle>
    <p:bodyStyle>
      <a:lvl1pPr marL="457200" indent="-457200" algn="l" defTabSz="1218565" rtl="0" eaLnBrk="1" latinLnBrk="0" hangingPunct="1">
        <a:spcBef>
          <a:spcPts val="130"/>
        </a:spcBef>
        <a:buFont typeface="Arial" panose="020B0604020202020204" pitchFamily="34" charset="0"/>
        <a:buChar char="•"/>
        <a:defRPr sz="4265" kern="1200">
          <a:solidFill>
            <a:schemeClr val="tx1"/>
          </a:solidFill>
          <a:latin typeface="+mn-lt"/>
          <a:ea typeface="+mn-ea"/>
          <a:cs typeface="+mn-cs"/>
        </a:defRPr>
      </a:lvl1pPr>
      <a:lvl2pPr marL="990600" indent="-381000" algn="l" defTabSz="1218565" rtl="0" eaLnBrk="1" latinLnBrk="0" hangingPunct="1">
        <a:spcBef>
          <a:spcPts val="130"/>
        </a:spcBef>
        <a:buFont typeface="Arial" panose="020B0604020202020204" pitchFamily="34" charset="0"/>
        <a:buChar char="–"/>
        <a:defRPr sz="3735" kern="1200">
          <a:solidFill>
            <a:schemeClr val="tx1"/>
          </a:solidFill>
          <a:latin typeface="+mn-lt"/>
          <a:ea typeface="+mn-ea"/>
          <a:cs typeface="+mn-cs"/>
        </a:defRPr>
      </a:lvl2pPr>
      <a:lvl3pPr marL="1524000" indent="-304800" algn="l" defTabSz="1218565" rtl="0" eaLnBrk="1" latinLnBrk="0" hangingPunct="1">
        <a:spcBef>
          <a:spcPts val="130"/>
        </a:spcBef>
        <a:buFont typeface="Arial" panose="020B0604020202020204" pitchFamily="34" charset="0"/>
        <a:buChar char="•"/>
        <a:defRPr sz="3200" kern="1200">
          <a:solidFill>
            <a:schemeClr val="tx1"/>
          </a:solidFill>
          <a:latin typeface="+mn-lt"/>
          <a:ea typeface="+mn-ea"/>
          <a:cs typeface="+mn-cs"/>
        </a:defRPr>
      </a:lvl3pPr>
      <a:lvl4pPr marL="2133600" indent="-304800" algn="l" defTabSz="1218565" rtl="0" eaLnBrk="1" latinLnBrk="0" hangingPunct="1">
        <a:spcBef>
          <a:spcPts val="130"/>
        </a:spcBef>
        <a:buFont typeface="Arial" panose="020B0604020202020204" pitchFamily="34" charset="0"/>
        <a:buChar char="–"/>
        <a:defRPr sz="2665" kern="1200">
          <a:solidFill>
            <a:schemeClr val="tx1"/>
          </a:solidFill>
          <a:latin typeface="+mn-lt"/>
          <a:ea typeface="+mn-ea"/>
          <a:cs typeface="+mn-cs"/>
        </a:defRPr>
      </a:lvl4pPr>
      <a:lvl5pPr marL="2742565" indent="-304800" algn="l" defTabSz="1218565" rtl="0" eaLnBrk="1" latinLnBrk="0" hangingPunct="1">
        <a:spcBef>
          <a:spcPts val="130"/>
        </a:spcBef>
        <a:buFont typeface="Arial" panose="020B0604020202020204" pitchFamily="34" charset="0"/>
        <a:buChar char="»"/>
        <a:defRPr sz="2665" kern="1200">
          <a:solidFill>
            <a:schemeClr val="tx1"/>
          </a:solidFill>
          <a:latin typeface="+mn-lt"/>
          <a:ea typeface="+mn-ea"/>
          <a:cs typeface="+mn-cs"/>
        </a:defRPr>
      </a:lvl5pPr>
      <a:lvl6pPr marL="3352165" indent="-304800" algn="l" defTabSz="1218565" rtl="0" eaLnBrk="1" latinLnBrk="0" hangingPunct="1">
        <a:spcBef>
          <a:spcPts val="130"/>
        </a:spcBef>
        <a:buFont typeface="Arial" panose="020B0604020202020204" pitchFamily="34" charset="0"/>
        <a:buChar char="•"/>
        <a:defRPr sz="2665" kern="1200">
          <a:solidFill>
            <a:schemeClr val="tx1"/>
          </a:solidFill>
          <a:latin typeface="+mn-lt"/>
          <a:ea typeface="+mn-ea"/>
          <a:cs typeface="+mn-cs"/>
        </a:defRPr>
      </a:lvl6pPr>
      <a:lvl7pPr marL="3961765" indent="-304800" algn="l" defTabSz="1218565" rtl="0" eaLnBrk="1" latinLnBrk="0" hangingPunct="1">
        <a:spcBef>
          <a:spcPts val="130"/>
        </a:spcBef>
        <a:buFont typeface="Arial" panose="020B0604020202020204" pitchFamily="34" charset="0"/>
        <a:buChar char="•"/>
        <a:defRPr sz="2665" kern="1200">
          <a:solidFill>
            <a:schemeClr val="tx1"/>
          </a:solidFill>
          <a:latin typeface="+mn-lt"/>
          <a:ea typeface="+mn-ea"/>
          <a:cs typeface="+mn-cs"/>
        </a:defRPr>
      </a:lvl7pPr>
      <a:lvl8pPr marL="4571365" indent="-304800" algn="l" defTabSz="1218565" rtl="0" eaLnBrk="1" latinLnBrk="0" hangingPunct="1">
        <a:spcBef>
          <a:spcPts val="130"/>
        </a:spcBef>
        <a:buFont typeface="Arial" panose="020B0604020202020204" pitchFamily="34" charset="0"/>
        <a:buChar char="•"/>
        <a:defRPr sz="2665" kern="1200">
          <a:solidFill>
            <a:schemeClr val="tx1"/>
          </a:solidFill>
          <a:latin typeface="+mn-lt"/>
          <a:ea typeface="+mn-ea"/>
          <a:cs typeface="+mn-cs"/>
        </a:defRPr>
      </a:lvl8pPr>
      <a:lvl9pPr marL="5180965" indent="-304800" algn="l" defTabSz="1218565" rtl="0" eaLnBrk="1" latinLnBrk="0" hangingPunct="1">
        <a:spcBef>
          <a:spcPts val="130"/>
        </a:spcBef>
        <a:buFont typeface="Arial" panose="020B0604020202020204" pitchFamily="34" charset="0"/>
        <a:buChar char="•"/>
        <a:defRPr sz="2665" kern="1200">
          <a:solidFill>
            <a:schemeClr val="tx1"/>
          </a:solidFill>
          <a:latin typeface="+mn-lt"/>
          <a:ea typeface="+mn-ea"/>
          <a:cs typeface="+mn-cs"/>
        </a:defRPr>
      </a:lvl9pPr>
    </p:bodyStyle>
    <p:otherStyle>
      <a:defPPr>
        <a:defRPr lang="zh-CN"/>
      </a:defPPr>
      <a:lvl1pPr marL="0" algn="l" defTabSz="1218565" rtl="0" eaLnBrk="1" latinLnBrk="0" hangingPunct="1">
        <a:defRPr sz="2400" kern="1200">
          <a:solidFill>
            <a:schemeClr val="tx1"/>
          </a:solidFill>
          <a:latin typeface="+mn-lt"/>
          <a:ea typeface="+mn-ea"/>
          <a:cs typeface="+mn-cs"/>
        </a:defRPr>
      </a:lvl1pPr>
      <a:lvl2pPr marL="609600" algn="l" defTabSz="1218565" rtl="0" eaLnBrk="1" latinLnBrk="0" hangingPunct="1">
        <a:defRPr sz="2400" kern="1200">
          <a:solidFill>
            <a:schemeClr val="tx1"/>
          </a:solidFill>
          <a:latin typeface="+mn-lt"/>
          <a:ea typeface="+mn-ea"/>
          <a:cs typeface="+mn-cs"/>
        </a:defRPr>
      </a:lvl2pPr>
      <a:lvl3pPr marL="1219200" algn="l" defTabSz="1218565" rtl="0" eaLnBrk="1" latinLnBrk="0" hangingPunct="1">
        <a:defRPr sz="2400" kern="1200">
          <a:solidFill>
            <a:schemeClr val="tx1"/>
          </a:solidFill>
          <a:latin typeface="+mn-lt"/>
          <a:ea typeface="+mn-ea"/>
          <a:cs typeface="+mn-cs"/>
        </a:defRPr>
      </a:lvl3pPr>
      <a:lvl4pPr marL="1828800" algn="l" defTabSz="1218565" rtl="0" eaLnBrk="1" latinLnBrk="0" hangingPunct="1">
        <a:defRPr sz="2400" kern="1200">
          <a:solidFill>
            <a:schemeClr val="tx1"/>
          </a:solidFill>
          <a:latin typeface="+mn-lt"/>
          <a:ea typeface="+mn-ea"/>
          <a:cs typeface="+mn-cs"/>
        </a:defRPr>
      </a:lvl4pPr>
      <a:lvl5pPr marL="2437765" algn="l" defTabSz="1218565" rtl="0" eaLnBrk="1" latinLnBrk="0" hangingPunct="1">
        <a:defRPr sz="2400" kern="1200">
          <a:solidFill>
            <a:schemeClr val="tx1"/>
          </a:solidFill>
          <a:latin typeface="+mn-lt"/>
          <a:ea typeface="+mn-ea"/>
          <a:cs typeface="+mn-cs"/>
        </a:defRPr>
      </a:lvl5pPr>
      <a:lvl6pPr marL="3047365" algn="l" defTabSz="1218565" rtl="0" eaLnBrk="1" latinLnBrk="0" hangingPunct="1">
        <a:defRPr sz="2400" kern="1200">
          <a:solidFill>
            <a:schemeClr val="tx1"/>
          </a:solidFill>
          <a:latin typeface="+mn-lt"/>
          <a:ea typeface="+mn-ea"/>
          <a:cs typeface="+mn-cs"/>
        </a:defRPr>
      </a:lvl6pPr>
      <a:lvl7pPr marL="3656965" algn="l" defTabSz="1218565" rtl="0" eaLnBrk="1" latinLnBrk="0" hangingPunct="1">
        <a:defRPr sz="2400" kern="1200">
          <a:solidFill>
            <a:schemeClr val="tx1"/>
          </a:solidFill>
          <a:latin typeface="+mn-lt"/>
          <a:ea typeface="+mn-ea"/>
          <a:cs typeface="+mn-cs"/>
        </a:defRPr>
      </a:lvl7pPr>
      <a:lvl8pPr marL="4266565" algn="l" defTabSz="1218565" rtl="0" eaLnBrk="1" latinLnBrk="0" hangingPunct="1">
        <a:defRPr sz="2400" kern="1200">
          <a:solidFill>
            <a:schemeClr val="tx1"/>
          </a:solidFill>
          <a:latin typeface="+mn-lt"/>
          <a:ea typeface="+mn-ea"/>
          <a:cs typeface="+mn-cs"/>
        </a:defRPr>
      </a:lvl8pPr>
      <a:lvl9pPr marL="4876165" algn="l" defTabSz="1218565"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image" Target="../media/image4.jpe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2.xml"/><Relationship Id="rId1" Type="http://schemas.openxmlformats.org/officeDocument/2006/relationships/image" Target="../media/image9.pn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xml"/><Relationship Id="rId1" Type="http://schemas.openxmlformats.org/officeDocument/2006/relationships/image" Target="../media/image4.jpe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7" Type="http://schemas.openxmlformats.org/officeDocument/2006/relationships/notesSlide" Target="../notesSlides/notesSlide3.xml"/><Relationship Id="rId6" Type="http://schemas.openxmlformats.org/officeDocument/2006/relationships/vmlDrawing" Target="../drawings/vmlDrawing1.vml"/><Relationship Id="rId5" Type="http://schemas.openxmlformats.org/officeDocument/2006/relationships/slideLayout" Target="../slideLayouts/slideLayout2.xml"/><Relationship Id="rId4" Type="http://schemas.openxmlformats.org/officeDocument/2006/relationships/image" Target="../media/image7.png"/><Relationship Id="rId3" Type="http://schemas.openxmlformats.org/officeDocument/2006/relationships/oleObject" Target="../embeddings/oleObject1.bin"/><Relationship Id="rId2" Type="http://schemas.openxmlformats.org/officeDocument/2006/relationships/image" Target="../media/image6.jpeg"/><Relationship Id="rId1" Type="http://schemas.openxmlformats.org/officeDocument/2006/relationships/image" Target="../media/image5.jpe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image" Target="../media/image8.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4141470" y="3115945"/>
            <a:ext cx="4712970" cy="1715770"/>
          </a:xfrm>
          <a:prstGeom prst="rect">
            <a:avLst/>
          </a:prstGeom>
          <a:noFill/>
        </p:spPr>
        <p:txBody>
          <a:bodyPr wrap="square" rtlCol="0" anchor="t">
            <a:spAutoFit/>
          </a:bodyPr>
          <a:p>
            <a:pPr algn="ctr" fontAlgn="auto">
              <a:lnSpc>
                <a:spcPct val="120000"/>
              </a:lnSpc>
            </a:pPr>
            <a:r>
              <a:rPr lang="zh-CN" altLang="zh-CN" sz="4400">
                <a:latin typeface="微软雅黑" panose="020B0503020204020204" pitchFamily="34" charset="-122"/>
                <a:ea typeface="微软雅黑" panose="020B0503020204020204" pitchFamily="34" charset="-122"/>
                <a:sym typeface="+mn-ea"/>
              </a:rPr>
              <a:t>先导式溢流阀结构和工作原理</a:t>
            </a:r>
            <a:endParaRPr lang="zh-CN" altLang="zh-CN" sz="4400">
              <a:latin typeface="微软雅黑" panose="020B0503020204020204" pitchFamily="34" charset="-122"/>
              <a:ea typeface="微软雅黑" panose="020B0503020204020204" pitchFamily="34" charset="-122"/>
              <a:sym typeface="+mn-ea"/>
            </a:endParaRPr>
          </a:p>
        </p:txBody>
      </p:sp>
      <p:pic>
        <p:nvPicPr>
          <p:cNvPr id="38915" name="Picture 3" descr="ylx-y1"/>
          <p:cNvPicPr>
            <a:picLocks noChangeAspect="1"/>
          </p:cNvPicPr>
          <p:nvPr/>
        </p:nvPicPr>
        <p:blipFill>
          <a:blip r:embed="rId1"/>
          <a:srcRect/>
          <a:stretch>
            <a:fillRect/>
          </a:stretch>
        </p:blipFill>
        <p:spPr>
          <a:xfrm>
            <a:off x="628650" y="2724150"/>
            <a:ext cx="3236595" cy="2499360"/>
          </a:xfrm>
          <a:prstGeom prst="rect">
            <a:avLst/>
          </a:prstGeom>
          <a:noFill/>
          <a:ln w="41275" cmpd="sng">
            <a:solidFill>
              <a:srgbClr val="FAFAFA"/>
            </a:solidFill>
            <a:prstDash val="solid"/>
          </a:ln>
        </p:spPr>
      </p:pic>
    </p:spTree>
  </p:cSld>
  <p:clrMapOvr>
    <a:masterClrMapping/>
  </p:clrMapOvr>
  <mc:AlternateContent xmlns:mc="http://schemas.openxmlformats.org/markup-compatibility/2006">
    <mc:Choice xmlns:p14="http://schemas.microsoft.com/office/powerpoint/2010/main" Requires="p14">
      <p:transition p14:dur="700"/>
    </mc:Choice>
    <mc:Fallback>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3"/>
          <p:cNvSpPr/>
          <p:nvPr/>
        </p:nvSpPr>
        <p:spPr>
          <a:xfrm>
            <a:off x="228600" y="874395"/>
            <a:ext cx="1524000" cy="521970"/>
          </a:xfrm>
          <a:prstGeom prst="rect">
            <a:avLst/>
          </a:prstGeom>
          <a:noFill/>
          <a:ln w="9525">
            <a:noFill/>
          </a:ln>
        </p:spPr>
        <p:txBody>
          <a:bodyPr>
            <a:spAutoFit/>
          </a:bodyPr>
          <a:p>
            <a:r>
              <a:rPr lang="zh-CN" altLang="en-US" sz="2800" b="1" dirty="0">
                <a:solidFill>
                  <a:schemeClr val="tx1"/>
                </a:solidFill>
                <a:latin typeface="+mn-ea"/>
              </a:rPr>
              <a:t>讨论：</a:t>
            </a:r>
            <a:r>
              <a:rPr lang="zh-CN" altLang="en-US" sz="2800" dirty="0">
                <a:solidFill>
                  <a:schemeClr val="tx1"/>
                </a:solidFill>
                <a:latin typeface="+mn-ea"/>
              </a:rPr>
              <a:t> </a:t>
            </a:r>
            <a:endParaRPr lang="zh-CN" altLang="en-US" sz="2800" dirty="0">
              <a:solidFill>
                <a:schemeClr val="tx1"/>
              </a:solidFill>
              <a:latin typeface="+mn-ea"/>
            </a:endParaRPr>
          </a:p>
        </p:txBody>
      </p:sp>
      <p:sp>
        <p:nvSpPr>
          <p:cNvPr id="43011" name="Rectangle 4"/>
          <p:cNvSpPr/>
          <p:nvPr/>
        </p:nvSpPr>
        <p:spPr>
          <a:xfrm>
            <a:off x="381000" y="1359218"/>
            <a:ext cx="4572000" cy="519112"/>
          </a:xfrm>
          <a:prstGeom prst="rect">
            <a:avLst/>
          </a:prstGeom>
          <a:noFill/>
          <a:ln w="9525">
            <a:noFill/>
          </a:ln>
        </p:spPr>
        <p:txBody>
          <a:bodyPr>
            <a:spAutoFit/>
          </a:bodyPr>
          <a:p>
            <a:r>
              <a:rPr lang="en-US" altLang="x-none" sz="2800" b="1" dirty="0">
                <a:solidFill>
                  <a:schemeClr val="tx1"/>
                </a:solidFill>
                <a:latin typeface="+mn-ea"/>
              </a:rPr>
              <a:t>① </a:t>
            </a:r>
            <a:r>
              <a:rPr lang="zh-CN" altLang="en-US" sz="2800" b="1" dirty="0">
                <a:solidFill>
                  <a:schemeClr val="tx1"/>
                </a:solidFill>
                <a:latin typeface="+mn-ea"/>
              </a:rPr>
              <a:t>堵塞主阀阻尼孔：</a:t>
            </a:r>
            <a:endParaRPr lang="zh-CN" altLang="en-US" sz="2800" b="1" dirty="0">
              <a:solidFill>
                <a:schemeClr val="tx1"/>
              </a:solidFill>
              <a:latin typeface="+mn-ea"/>
            </a:endParaRPr>
          </a:p>
        </p:txBody>
      </p:sp>
      <p:sp>
        <p:nvSpPr>
          <p:cNvPr id="43020" name="Rectangle 13"/>
          <p:cNvSpPr/>
          <p:nvPr/>
        </p:nvSpPr>
        <p:spPr>
          <a:xfrm>
            <a:off x="762000" y="1994218"/>
            <a:ext cx="7315200" cy="493712"/>
          </a:xfrm>
          <a:prstGeom prst="rect">
            <a:avLst/>
          </a:prstGeom>
          <a:noFill/>
          <a:ln w="9525">
            <a:noFill/>
          </a:ln>
        </p:spPr>
        <p:txBody>
          <a:bodyPr>
            <a:spAutoFit/>
          </a:bodyPr>
          <a:p>
            <a:pPr>
              <a:lnSpc>
                <a:spcPct val="110000"/>
              </a:lnSpc>
            </a:pPr>
            <a:r>
              <a:rPr lang="zh-CN" altLang="en-US" b="1" dirty="0">
                <a:solidFill>
                  <a:schemeClr val="tx1"/>
                </a:solidFill>
                <a:latin typeface="+mn-ea"/>
              </a:rPr>
              <a:t>导致系统压力建立不起来； </a:t>
            </a:r>
            <a:endParaRPr lang="zh-CN" altLang="en-US" b="1" dirty="0">
              <a:solidFill>
                <a:schemeClr val="tx1"/>
              </a:solidFill>
              <a:latin typeface="+mn-ea"/>
            </a:endParaRPr>
          </a:p>
        </p:txBody>
      </p:sp>
      <p:sp>
        <p:nvSpPr>
          <p:cNvPr id="43021" name="Rectangle 14"/>
          <p:cNvSpPr/>
          <p:nvPr/>
        </p:nvSpPr>
        <p:spPr>
          <a:xfrm>
            <a:off x="381000" y="2573020"/>
            <a:ext cx="4191000" cy="519113"/>
          </a:xfrm>
          <a:prstGeom prst="rect">
            <a:avLst/>
          </a:prstGeom>
          <a:noFill/>
          <a:ln w="9525">
            <a:noFill/>
          </a:ln>
        </p:spPr>
        <p:txBody>
          <a:bodyPr>
            <a:spAutoFit/>
          </a:bodyPr>
          <a:p>
            <a:r>
              <a:rPr lang="en-US" altLang="x-none" sz="2800" b="1" dirty="0">
                <a:solidFill>
                  <a:schemeClr val="tx1"/>
                </a:solidFill>
                <a:latin typeface="+mn-ea"/>
              </a:rPr>
              <a:t>②</a:t>
            </a:r>
            <a:r>
              <a:rPr lang="zh-CN" altLang="en-US" sz="2800" b="1" dirty="0">
                <a:solidFill>
                  <a:schemeClr val="tx1"/>
                </a:solidFill>
                <a:latin typeface="+mn-ea"/>
              </a:rPr>
              <a:t>堵塞锥阀座小孔： </a:t>
            </a:r>
            <a:endParaRPr lang="zh-CN" altLang="en-US" sz="2800" b="1" dirty="0">
              <a:solidFill>
                <a:schemeClr val="tx1"/>
              </a:solidFill>
              <a:latin typeface="+mn-ea"/>
            </a:endParaRPr>
          </a:p>
        </p:txBody>
      </p:sp>
      <p:sp>
        <p:nvSpPr>
          <p:cNvPr id="43022" name="Rectangle 15"/>
          <p:cNvSpPr/>
          <p:nvPr/>
        </p:nvSpPr>
        <p:spPr>
          <a:xfrm>
            <a:off x="762000" y="3274695"/>
            <a:ext cx="4495800" cy="822325"/>
          </a:xfrm>
          <a:prstGeom prst="rect">
            <a:avLst/>
          </a:prstGeom>
          <a:noFill/>
          <a:ln w="9525">
            <a:noFill/>
          </a:ln>
        </p:spPr>
        <p:txBody>
          <a:bodyPr>
            <a:spAutoFit/>
          </a:bodyPr>
          <a:p>
            <a:pPr algn="just"/>
            <a:r>
              <a:rPr lang="zh-CN" altLang="en-US" b="1" dirty="0">
                <a:solidFill>
                  <a:schemeClr val="tx1"/>
                </a:solidFill>
                <a:latin typeface="+mn-ea"/>
              </a:rPr>
              <a:t>导致系统过载，出现压力超调现象；</a:t>
            </a:r>
            <a:endParaRPr lang="zh-CN" altLang="en-US" b="1" dirty="0">
              <a:solidFill>
                <a:schemeClr val="tx1"/>
              </a:solidFill>
              <a:latin typeface="+mn-ea"/>
            </a:endParaRPr>
          </a:p>
        </p:txBody>
      </p:sp>
      <p:sp>
        <p:nvSpPr>
          <p:cNvPr id="43023" name="Rectangle 16"/>
          <p:cNvSpPr/>
          <p:nvPr/>
        </p:nvSpPr>
        <p:spPr>
          <a:xfrm>
            <a:off x="381000" y="4038600"/>
            <a:ext cx="4876800" cy="519113"/>
          </a:xfrm>
          <a:prstGeom prst="rect">
            <a:avLst/>
          </a:prstGeom>
          <a:noFill/>
          <a:ln w="9525">
            <a:noFill/>
          </a:ln>
        </p:spPr>
        <p:txBody>
          <a:bodyPr>
            <a:spAutoFit/>
          </a:bodyPr>
          <a:p>
            <a:r>
              <a:rPr lang="en-US" altLang="x-none" sz="2800" b="1" dirty="0">
                <a:solidFill>
                  <a:schemeClr val="tx1"/>
                </a:solidFill>
                <a:latin typeface="+mn-ea"/>
              </a:rPr>
              <a:t>③</a:t>
            </a:r>
            <a:r>
              <a:rPr lang="zh-CN" altLang="en-US" sz="2800" b="1" dirty="0">
                <a:solidFill>
                  <a:schemeClr val="tx1"/>
                </a:solidFill>
                <a:latin typeface="+mn-ea"/>
              </a:rPr>
              <a:t>远程控制口</a:t>
            </a:r>
            <a:r>
              <a:rPr lang="en-US" altLang="x-none" sz="2800" b="1" dirty="0">
                <a:solidFill>
                  <a:schemeClr val="tx1"/>
                </a:solidFill>
                <a:latin typeface="+mn-ea"/>
              </a:rPr>
              <a:t>K</a:t>
            </a:r>
            <a:r>
              <a:rPr lang="zh-CN" altLang="en-US" sz="2800" b="1" dirty="0">
                <a:solidFill>
                  <a:schemeClr val="tx1"/>
                </a:solidFill>
                <a:latin typeface="+mn-ea"/>
              </a:rPr>
              <a:t>接油箱 ：</a:t>
            </a:r>
            <a:endParaRPr lang="zh-CN" altLang="en-US" sz="2800" b="1" dirty="0">
              <a:solidFill>
                <a:schemeClr val="tx1"/>
              </a:solidFill>
              <a:latin typeface="+mn-ea"/>
            </a:endParaRPr>
          </a:p>
        </p:txBody>
      </p:sp>
      <p:sp>
        <p:nvSpPr>
          <p:cNvPr id="43024" name="Rectangle 17"/>
          <p:cNvSpPr/>
          <p:nvPr/>
        </p:nvSpPr>
        <p:spPr>
          <a:xfrm>
            <a:off x="762000" y="4648200"/>
            <a:ext cx="4572000" cy="457200"/>
          </a:xfrm>
          <a:prstGeom prst="rect">
            <a:avLst/>
          </a:prstGeom>
          <a:noFill/>
          <a:ln w="9525">
            <a:noFill/>
          </a:ln>
        </p:spPr>
        <p:txBody>
          <a:bodyPr>
            <a:spAutoFit/>
          </a:bodyPr>
          <a:p>
            <a:r>
              <a:rPr lang="zh-CN" altLang="en-US" b="1" dirty="0">
                <a:solidFill>
                  <a:schemeClr val="tx1"/>
                </a:solidFill>
                <a:latin typeface="+mn-ea"/>
              </a:rPr>
              <a:t>导致系统在低压下卸荷； </a:t>
            </a:r>
            <a:endParaRPr lang="zh-CN" altLang="en-US" b="1" dirty="0">
              <a:solidFill>
                <a:schemeClr val="tx1"/>
              </a:solidFill>
              <a:latin typeface="+mn-ea"/>
            </a:endParaRPr>
          </a:p>
        </p:txBody>
      </p:sp>
      <p:sp>
        <p:nvSpPr>
          <p:cNvPr id="43025" name="Rectangle 18"/>
          <p:cNvSpPr/>
          <p:nvPr/>
        </p:nvSpPr>
        <p:spPr>
          <a:xfrm>
            <a:off x="381000" y="5181600"/>
            <a:ext cx="5486400" cy="519113"/>
          </a:xfrm>
          <a:prstGeom prst="rect">
            <a:avLst/>
          </a:prstGeom>
          <a:noFill/>
          <a:ln w="9525">
            <a:noFill/>
          </a:ln>
        </p:spPr>
        <p:txBody>
          <a:bodyPr>
            <a:spAutoFit/>
          </a:bodyPr>
          <a:p>
            <a:r>
              <a:rPr lang="en-US" altLang="x-none" sz="2800" b="1" dirty="0">
                <a:solidFill>
                  <a:schemeClr val="tx1"/>
                </a:solidFill>
                <a:latin typeface="+mn-ea"/>
              </a:rPr>
              <a:t>④</a:t>
            </a:r>
            <a:r>
              <a:rPr lang="zh-CN" altLang="en-US" sz="2800" b="1" dirty="0">
                <a:solidFill>
                  <a:schemeClr val="tx1"/>
                </a:solidFill>
                <a:latin typeface="+mn-ea"/>
              </a:rPr>
              <a:t>远程控制口</a:t>
            </a:r>
            <a:r>
              <a:rPr lang="en-US" altLang="x-none" sz="2800" b="1" dirty="0">
                <a:solidFill>
                  <a:schemeClr val="tx1"/>
                </a:solidFill>
                <a:latin typeface="+mn-ea"/>
              </a:rPr>
              <a:t>K</a:t>
            </a:r>
            <a:r>
              <a:rPr lang="zh-CN" altLang="en-US" sz="2800" b="1" dirty="0">
                <a:solidFill>
                  <a:schemeClr val="tx1"/>
                </a:solidFill>
                <a:latin typeface="+mn-ea"/>
              </a:rPr>
              <a:t>接另一调压阀：</a:t>
            </a:r>
            <a:endParaRPr lang="zh-CN" altLang="en-US" sz="2800" b="1" dirty="0">
              <a:solidFill>
                <a:schemeClr val="tx1"/>
              </a:solidFill>
              <a:latin typeface="+mn-ea"/>
            </a:endParaRPr>
          </a:p>
        </p:txBody>
      </p:sp>
      <p:sp>
        <p:nvSpPr>
          <p:cNvPr id="43026" name="Rectangle 19"/>
          <p:cNvSpPr/>
          <p:nvPr/>
        </p:nvSpPr>
        <p:spPr>
          <a:xfrm>
            <a:off x="914400" y="5867400"/>
            <a:ext cx="6096000" cy="457200"/>
          </a:xfrm>
          <a:prstGeom prst="rect">
            <a:avLst/>
          </a:prstGeom>
          <a:noFill/>
          <a:ln w="9525">
            <a:noFill/>
          </a:ln>
        </p:spPr>
        <p:txBody>
          <a:bodyPr>
            <a:spAutoFit/>
          </a:bodyPr>
          <a:p>
            <a:r>
              <a:rPr lang="zh-CN" altLang="en-US" b="1" dirty="0">
                <a:solidFill>
                  <a:schemeClr val="tx1"/>
                </a:solidFill>
                <a:latin typeface="+mn-ea"/>
              </a:rPr>
              <a:t>若</a:t>
            </a:r>
            <a:r>
              <a:rPr lang="en-US" altLang="x-none" b="1" dirty="0">
                <a:solidFill>
                  <a:schemeClr val="tx1"/>
                </a:solidFill>
                <a:latin typeface="+mn-ea"/>
              </a:rPr>
              <a:t>p</a:t>
            </a:r>
            <a:r>
              <a:rPr lang="en-US" altLang="x-none" b="1" baseline="-30000" dirty="0">
                <a:solidFill>
                  <a:schemeClr val="tx1"/>
                </a:solidFill>
                <a:latin typeface="+mn-ea"/>
              </a:rPr>
              <a:t> y 2</a:t>
            </a:r>
            <a:r>
              <a:rPr lang="zh-CN" altLang="en-US" b="1" dirty="0">
                <a:solidFill>
                  <a:schemeClr val="tx1"/>
                </a:solidFill>
                <a:latin typeface="+mn-ea"/>
              </a:rPr>
              <a:t>＜</a:t>
            </a:r>
            <a:r>
              <a:rPr lang="en-US" altLang="x-none" b="1" dirty="0">
                <a:solidFill>
                  <a:schemeClr val="tx1"/>
                </a:solidFill>
                <a:latin typeface="+mn-ea"/>
              </a:rPr>
              <a:t>p</a:t>
            </a:r>
            <a:r>
              <a:rPr lang="en-US" altLang="x-none" b="1" baseline="-30000" dirty="0">
                <a:solidFill>
                  <a:schemeClr val="tx1"/>
                </a:solidFill>
                <a:latin typeface="+mn-ea"/>
              </a:rPr>
              <a:t> y 1</a:t>
            </a:r>
            <a:r>
              <a:rPr lang="en-US" altLang="x-none" b="1" dirty="0">
                <a:solidFill>
                  <a:schemeClr val="tx1"/>
                </a:solidFill>
                <a:latin typeface="+mn-ea"/>
              </a:rPr>
              <a:t>, </a:t>
            </a:r>
            <a:r>
              <a:rPr lang="zh-CN" altLang="en-US" b="1" dirty="0">
                <a:solidFill>
                  <a:schemeClr val="tx1"/>
                </a:solidFill>
                <a:latin typeface="+mn-ea"/>
              </a:rPr>
              <a:t>系统压力取决于</a:t>
            </a:r>
            <a:r>
              <a:rPr lang="en-US" altLang="x-none" b="1" dirty="0">
                <a:solidFill>
                  <a:schemeClr val="tx1"/>
                </a:solidFill>
                <a:latin typeface="+mn-ea"/>
              </a:rPr>
              <a:t>p</a:t>
            </a:r>
            <a:r>
              <a:rPr lang="en-US" altLang="x-none" b="1" baseline="-30000" dirty="0">
                <a:solidFill>
                  <a:schemeClr val="tx1"/>
                </a:solidFill>
                <a:latin typeface="+mn-ea"/>
              </a:rPr>
              <a:t> y 2</a:t>
            </a:r>
            <a:r>
              <a:rPr lang="zh-CN" altLang="en-US" b="1" dirty="0">
                <a:solidFill>
                  <a:schemeClr val="tx1"/>
                </a:solidFill>
                <a:latin typeface="+mn-ea"/>
              </a:rPr>
              <a:t>。 </a:t>
            </a:r>
            <a:endParaRPr lang="zh-CN" altLang="en-US" b="1" dirty="0">
              <a:solidFill>
                <a:schemeClr val="tx1"/>
              </a:solidFill>
              <a:latin typeface="+mn-ea"/>
            </a:endParaRPr>
          </a:p>
        </p:txBody>
      </p:sp>
      <p:pic>
        <p:nvPicPr>
          <p:cNvPr id="134154" name="Picture 5"/>
          <p:cNvPicPr>
            <a:picLocks noChangeAspect="1"/>
          </p:cNvPicPr>
          <p:nvPr/>
        </p:nvPicPr>
        <p:blipFill>
          <a:blip r:embed="rId1"/>
          <a:srcRect l="14931" r="9407"/>
          <a:stretch>
            <a:fillRect/>
          </a:stretch>
        </p:blipFill>
        <p:spPr>
          <a:xfrm>
            <a:off x="4571683" y="1359218"/>
            <a:ext cx="4505325" cy="3863975"/>
          </a:xfrm>
          <a:prstGeom prst="rect">
            <a:avLst/>
          </a:prstGeom>
          <a:noFill/>
          <a:ln w="9525">
            <a:noFill/>
          </a:ln>
        </p:spPr>
      </p:pic>
      <p:sp>
        <p:nvSpPr>
          <p:cNvPr id="2" name="文本框 1"/>
          <p:cNvSpPr txBox="1"/>
          <p:nvPr/>
        </p:nvSpPr>
        <p:spPr>
          <a:xfrm>
            <a:off x="1089025" y="72390"/>
            <a:ext cx="6965950" cy="520700"/>
          </a:xfrm>
          <a:prstGeom prst="rect">
            <a:avLst/>
          </a:prstGeom>
          <a:noFill/>
        </p:spPr>
        <p:txBody>
          <a:bodyPr wrap="square" lIns="91390" tIns="45696" rIns="91390" bIns="45696" rtlCol="0">
            <a:spAutoFit/>
          </a:bodyPr>
          <a:p>
            <a:pPr algn="ctr" fontAlgn="auto"/>
            <a:r>
              <a:rPr lang="zh-CN" sz="2800" b="1" dirty="0">
                <a:solidFill>
                  <a:srgbClr val="0070C0"/>
                </a:solidFill>
                <a:latin typeface="微软雅黑" panose="020B0503020204020204" pitchFamily="34" charset="-122"/>
                <a:ea typeface="微软雅黑" panose="020B0503020204020204" pitchFamily="34" charset="-122"/>
              </a:rPr>
              <a:t>先导</a:t>
            </a:r>
            <a:r>
              <a:rPr sz="2800" b="1" dirty="0">
                <a:solidFill>
                  <a:srgbClr val="0070C0"/>
                </a:solidFill>
                <a:latin typeface="微软雅黑" panose="020B0503020204020204" pitchFamily="34" charset="-122"/>
                <a:ea typeface="微软雅黑" panose="020B0503020204020204" pitchFamily="34" charset="-122"/>
              </a:rPr>
              <a:t>式溢流阀</a:t>
            </a:r>
            <a:endParaRPr sz="2800" b="1" dirty="0">
              <a:solidFill>
                <a:srgbClr val="0070C0"/>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p14:dur="9"/>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3010"/>
                                        </p:tgtEl>
                                        <p:attrNameLst>
                                          <p:attrName>style.visibility</p:attrName>
                                        </p:attrNameLst>
                                      </p:cBhvr>
                                      <p:to>
                                        <p:strVal val="visible"/>
                                      </p:to>
                                    </p:set>
                                    <p:animEffect transition="in" filter="blinds(horizontal)">
                                      <p:cBhvr>
                                        <p:cTn id="7" dur="500"/>
                                        <p:tgtEl>
                                          <p:spTgt spid="43010"/>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43011"/>
                                        </p:tgtEl>
                                        <p:attrNameLst>
                                          <p:attrName>style.visibility</p:attrName>
                                        </p:attrNameLst>
                                      </p:cBhvr>
                                      <p:to>
                                        <p:strVal val="visible"/>
                                      </p:to>
                                    </p:set>
                                    <p:animEffect transition="in" filter="blinds(horizontal)">
                                      <p:cBhvr>
                                        <p:cTn id="12" dur="500"/>
                                        <p:tgtEl>
                                          <p:spTgt spid="43011"/>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43020"/>
                                        </p:tgtEl>
                                        <p:attrNameLst>
                                          <p:attrName>style.visibility</p:attrName>
                                        </p:attrNameLst>
                                      </p:cBhvr>
                                      <p:to>
                                        <p:strVal val="visible"/>
                                      </p:to>
                                    </p:set>
                                    <p:animEffect transition="in" filter="blinds(horizontal)">
                                      <p:cBhvr>
                                        <p:cTn id="17" dur="500"/>
                                        <p:tgtEl>
                                          <p:spTgt spid="43020"/>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43021"/>
                                        </p:tgtEl>
                                        <p:attrNameLst>
                                          <p:attrName>style.visibility</p:attrName>
                                        </p:attrNameLst>
                                      </p:cBhvr>
                                      <p:to>
                                        <p:strVal val="visible"/>
                                      </p:to>
                                    </p:set>
                                    <p:animEffect transition="in" filter="blinds(horizontal)">
                                      <p:cBhvr>
                                        <p:cTn id="22" dur="500"/>
                                        <p:tgtEl>
                                          <p:spTgt spid="43021"/>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43022"/>
                                        </p:tgtEl>
                                        <p:attrNameLst>
                                          <p:attrName>style.visibility</p:attrName>
                                        </p:attrNameLst>
                                      </p:cBhvr>
                                      <p:to>
                                        <p:strVal val="visible"/>
                                      </p:to>
                                    </p:set>
                                    <p:animEffect transition="in" filter="blinds(horizontal)">
                                      <p:cBhvr>
                                        <p:cTn id="27" dur="500"/>
                                        <p:tgtEl>
                                          <p:spTgt spid="43022"/>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43023"/>
                                        </p:tgtEl>
                                        <p:attrNameLst>
                                          <p:attrName>style.visibility</p:attrName>
                                        </p:attrNameLst>
                                      </p:cBhvr>
                                      <p:to>
                                        <p:strVal val="visible"/>
                                      </p:to>
                                    </p:set>
                                    <p:animEffect transition="in" filter="blinds(horizontal)">
                                      <p:cBhvr>
                                        <p:cTn id="32" dur="500"/>
                                        <p:tgtEl>
                                          <p:spTgt spid="43023"/>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grpId="0" nodeType="clickEffect">
                                  <p:stCondLst>
                                    <p:cond delay="0"/>
                                  </p:stCondLst>
                                  <p:childTnLst>
                                    <p:set>
                                      <p:cBhvr>
                                        <p:cTn id="36" dur="1" fill="hold">
                                          <p:stCondLst>
                                            <p:cond delay="0"/>
                                          </p:stCondLst>
                                        </p:cTn>
                                        <p:tgtEl>
                                          <p:spTgt spid="43024"/>
                                        </p:tgtEl>
                                        <p:attrNameLst>
                                          <p:attrName>style.visibility</p:attrName>
                                        </p:attrNameLst>
                                      </p:cBhvr>
                                      <p:to>
                                        <p:strVal val="visible"/>
                                      </p:to>
                                    </p:set>
                                    <p:animEffect transition="in" filter="blinds(horizontal)">
                                      <p:cBhvr>
                                        <p:cTn id="37" dur="500"/>
                                        <p:tgtEl>
                                          <p:spTgt spid="43024"/>
                                        </p:tgtEl>
                                      </p:cBhvr>
                                    </p:animEffect>
                                  </p:childTnLst>
                                </p:cTn>
                              </p:par>
                            </p:childTnLst>
                          </p:cTn>
                        </p:par>
                      </p:childTnLst>
                    </p:cTn>
                  </p:par>
                  <p:par>
                    <p:cTn id="38" fill="hold">
                      <p:stCondLst>
                        <p:cond delay="indefinite"/>
                      </p:stCondLst>
                      <p:childTnLst>
                        <p:par>
                          <p:cTn id="39" fill="hold">
                            <p:stCondLst>
                              <p:cond delay="0"/>
                            </p:stCondLst>
                            <p:childTnLst>
                              <p:par>
                                <p:cTn id="40" presetID="3" presetClass="entr" presetSubtype="10" fill="hold" grpId="0" nodeType="clickEffect">
                                  <p:stCondLst>
                                    <p:cond delay="0"/>
                                  </p:stCondLst>
                                  <p:childTnLst>
                                    <p:set>
                                      <p:cBhvr>
                                        <p:cTn id="41" dur="1" fill="hold">
                                          <p:stCondLst>
                                            <p:cond delay="0"/>
                                          </p:stCondLst>
                                        </p:cTn>
                                        <p:tgtEl>
                                          <p:spTgt spid="43025"/>
                                        </p:tgtEl>
                                        <p:attrNameLst>
                                          <p:attrName>style.visibility</p:attrName>
                                        </p:attrNameLst>
                                      </p:cBhvr>
                                      <p:to>
                                        <p:strVal val="visible"/>
                                      </p:to>
                                    </p:set>
                                    <p:animEffect transition="in" filter="blinds(horizontal)">
                                      <p:cBhvr>
                                        <p:cTn id="42" dur="500"/>
                                        <p:tgtEl>
                                          <p:spTgt spid="43025"/>
                                        </p:tgtEl>
                                      </p:cBhvr>
                                    </p:animEffect>
                                  </p:childTnLst>
                                </p:cTn>
                              </p:par>
                            </p:childTnLst>
                          </p:cTn>
                        </p:par>
                      </p:childTnLst>
                    </p:cTn>
                  </p:par>
                  <p:par>
                    <p:cTn id="43" fill="hold">
                      <p:stCondLst>
                        <p:cond delay="indefinite"/>
                      </p:stCondLst>
                      <p:childTnLst>
                        <p:par>
                          <p:cTn id="44" fill="hold">
                            <p:stCondLst>
                              <p:cond delay="0"/>
                            </p:stCondLst>
                            <p:childTnLst>
                              <p:par>
                                <p:cTn id="45" presetID="3" presetClass="entr" presetSubtype="10" fill="hold" grpId="0" nodeType="clickEffect">
                                  <p:stCondLst>
                                    <p:cond delay="0"/>
                                  </p:stCondLst>
                                  <p:childTnLst>
                                    <p:set>
                                      <p:cBhvr>
                                        <p:cTn id="46" dur="1" fill="hold">
                                          <p:stCondLst>
                                            <p:cond delay="0"/>
                                          </p:stCondLst>
                                        </p:cTn>
                                        <p:tgtEl>
                                          <p:spTgt spid="43026"/>
                                        </p:tgtEl>
                                        <p:attrNameLst>
                                          <p:attrName>style.visibility</p:attrName>
                                        </p:attrNameLst>
                                      </p:cBhvr>
                                      <p:to>
                                        <p:strVal val="visible"/>
                                      </p:to>
                                    </p:set>
                                    <p:animEffect transition="in" filter="blinds(horizontal)">
                                      <p:cBhvr>
                                        <p:cTn id="47" dur="500"/>
                                        <p:tgtEl>
                                          <p:spTgt spid="43026"/>
                                        </p:tgtEl>
                                      </p:cBhvr>
                                    </p:animEffect>
                                  </p:childTnLst>
                                </p:cTn>
                              </p:par>
                            </p:childTnLst>
                          </p:cTn>
                        </p:par>
                      </p:childTnLst>
                    </p:cTn>
                  </p:par>
                  <p:par>
                    <p:cTn id="48" fill="hold">
                      <p:stCondLst>
                        <p:cond delay="indefinite"/>
                      </p:stCondLst>
                      <p:childTnLst>
                        <p:par>
                          <p:cTn id="49" fill="hold">
                            <p:stCondLst>
                              <p:cond delay="0"/>
                            </p:stCondLst>
                            <p:childTnLst>
                              <p:par>
                                <p:cTn id="50" presetID="4" presetClass="entr" presetSubtype="16" fill="hold" nodeType="clickEffect">
                                  <p:stCondLst>
                                    <p:cond delay="0"/>
                                  </p:stCondLst>
                                  <p:childTnLst>
                                    <p:set>
                                      <p:cBhvr>
                                        <p:cTn id="51" dur="1" fill="hold">
                                          <p:stCondLst>
                                            <p:cond delay="0"/>
                                          </p:stCondLst>
                                        </p:cTn>
                                        <p:tgtEl>
                                          <p:spTgt spid="134154"/>
                                        </p:tgtEl>
                                        <p:attrNameLst>
                                          <p:attrName>style.visibility</p:attrName>
                                        </p:attrNameLst>
                                      </p:cBhvr>
                                      <p:to>
                                        <p:strVal val="visible"/>
                                      </p:to>
                                    </p:set>
                                    <p:animEffect transition="in" filter="box(in)">
                                      <p:cBhvr>
                                        <p:cTn id="52" dur="500"/>
                                        <p:tgtEl>
                                          <p:spTgt spid="1341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010" grpId="0"/>
      <p:bldP spid="43011" grpId="0"/>
      <p:bldP spid="43020" grpId="0"/>
      <p:bldP spid="43021" grpId="0"/>
      <p:bldP spid="43022" grpId="0"/>
      <p:bldP spid="43023" grpId="0"/>
      <p:bldP spid="43024" grpId="0"/>
      <p:bldP spid="43025" grpId="0"/>
      <p:bldP spid="4302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4141470" y="3474720"/>
            <a:ext cx="4712970" cy="903605"/>
          </a:xfrm>
          <a:prstGeom prst="rect">
            <a:avLst/>
          </a:prstGeom>
          <a:noFill/>
        </p:spPr>
        <p:txBody>
          <a:bodyPr wrap="square" rtlCol="0" anchor="t">
            <a:spAutoFit/>
          </a:bodyPr>
          <a:p>
            <a:pPr algn="ctr" fontAlgn="auto">
              <a:lnSpc>
                <a:spcPct val="120000"/>
              </a:lnSpc>
            </a:pPr>
            <a:r>
              <a:rPr lang="zh-CN" altLang="zh-CN" sz="4400">
                <a:latin typeface="微软雅黑" panose="020B0503020204020204" pitchFamily="34" charset="-122"/>
                <a:ea typeface="微软雅黑" panose="020B0503020204020204" pitchFamily="34" charset="-122"/>
                <a:sym typeface="+mn-ea"/>
              </a:rPr>
              <a:t>谢谢！</a:t>
            </a:r>
            <a:endParaRPr lang="zh-CN" altLang="zh-CN" sz="4400">
              <a:latin typeface="微软雅黑" panose="020B0503020204020204" pitchFamily="34" charset="-122"/>
              <a:ea typeface="微软雅黑" panose="020B0503020204020204" pitchFamily="34" charset="-122"/>
              <a:sym typeface="+mn-ea"/>
            </a:endParaRPr>
          </a:p>
        </p:txBody>
      </p:sp>
      <p:pic>
        <p:nvPicPr>
          <p:cNvPr id="38915" name="Picture 3" descr="ylx-y1"/>
          <p:cNvPicPr>
            <a:picLocks noChangeAspect="1"/>
          </p:cNvPicPr>
          <p:nvPr/>
        </p:nvPicPr>
        <p:blipFill>
          <a:blip r:embed="rId1"/>
          <a:srcRect/>
          <a:stretch>
            <a:fillRect/>
          </a:stretch>
        </p:blipFill>
        <p:spPr>
          <a:xfrm>
            <a:off x="628650" y="2724150"/>
            <a:ext cx="3236595" cy="2499360"/>
          </a:xfrm>
          <a:prstGeom prst="rect">
            <a:avLst/>
          </a:prstGeom>
          <a:noFill/>
          <a:ln w="41275" cmpd="sng">
            <a:solidFill>
              <a:srgbClr val="FAFAFA"/>
            </a:solidFill>
            <a:prstDash val="solid"/>
          </a:ln>
        </p:spPr>
      </p:pic>
    </p:spTree>
  </p:cSld>
  <p:clrMapOvr>
    <a:masterClrMapping/>
  </p:clrMapOvr>
  <mc:AlternateContent xmlns:mc="http://schemas.openxmlformats.org/markup-compatibility/2006">
    <mc:Choice xmlns:p14="http://schemas.microsoft.com/office/powerpoint/2010/main" Requires="p14">
      <p:transition p14:dur="700"/>
    </mc:Choice>
    <mc:Fallback>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1089025" y="72390"/>
            <a:ext cx="6965950" cy="520700"/>
          </a:xfrm>
          <a:prstGeom prst="rect">
            <a:avLst/>
          </a:prstGeom>
          <a:noFill/>
        </p:spPr>
        <p:txBody>
          <a:bodyPr wrap="square" lIns="91390" tIns="45696" rIns="91390" bIns="45696" rtlCol="0">
            <a:spAutoFit/>
          </a:bodyPr>
          <a:p>
            <a:pPr algn="ctr" fontAlgn="auto"/>
            <a:r>
              <a:rPr lang="zh-CN" sz="2800" b="1" dirty="0">
                <a:solidFill>
                  <a:srgbClr val="0070C0"/>
                </a:solidFill>
                <a:latin typeface="微软雅黑" panose="020B0503020204020204" pitchFamily="34" charset="-122"/>
                <a:ea typeface="微软雅黑" panose="020B0503020204020204" pitchFamily="34" charset="-122"/>
              </a:rPr>
              <a:t>先导</a:t>
            </a:r>
            <a:r>
              <a:rPr sz="2800" b="1" dirty="0">
                <a:solidFill>
                  <a:srgbClr val="0070C0"/>
                </a:solidFill>
                <a:latin typeface="微软雅黑" panose="020B0503020204020204" pitchFamily="34" charset="-122"/>
                <a:ea typeface="微软雅黑" panose="020B0503020204020204" pitchFamily="34" charset="-122"/>
              </a:rPr>
              <a:t>式溢流阀</a:t>
            </a:r>
            <a:endParaRPr sz="2800" b="1" dirty="0">
              <a:solidFill>
                <a:srgbClr val="0070C0"/>
              </a:solidFill>
              <a:latin typeface="微软雅黑" panose="020B0503020204020204" pitchFamily="34" charset="-122"/>
              <a:ea typeface="微软雅黑" panose="020B0503020204020204" pitchFamily="34" charset="-122"/>
            </a:endParaRPr>
          </a:p>
        </p:txBody>
      </p:sp>
      <p:sp>
        <p:nvSpPr>
          <p:cNvPr id="124931" name="文本占位符 124930"/>
          <p:cNvSpPr>
            <a:spLocks noGrp="1"/>
          </p:cNvSpPr>
          <p:nvPr/>
        </p:nvSpPr>
        <p:spPr>
          <a:xfrm>
            <a:off x="59055" y="2263140"/>
            <a:ext cx="3096895" cy="3709035"/>
          </a:xfrm>
          <a:prstGeom prst="rect">
            <a:avLst/>
          </a:prstGeom>
          <a:noFill/>
          <a:ln w="9525">
            <a:noFill/>
          </a:ln>
        </p:spPr>
        <p:txBody>
          <a:bodyPr/>
          <a:lstStyle>
            <a:lvl1pPr marL="342900" lvl="0" indent="-342900" algn="l" defTabSz="914400" rtl="0" eaLnBrk="1" fontAlgn="base" latinLnBrk="0" hangingPunct="1">
              <a:lnSpc>
                <a:spcPct val="100000"/>
              </a:lnSpc>
              <a:spcBef>
                <a:spcPct val="20000"/>
              </a:spcBef>
              <a:spcAft>
                <a:spcPct val="0"/>
              </a:spcAft>
              <a:buClr>
                <a:schemeClr val="folHlink"/>
              </a:buClr>
              <a:buSzPct val="60000"/>
              <a:buFont typeface="Wingdings" panose="05000000000000000000" pitchFamily="2" charset="2"/>
              <a:buChar char="n"/>
              <a:defRPr sz="3200" b="0" i="0" u="none" kern="1200" baseline="0">
                <a:solidFill>
                  <a:schemeClr val="tx1"/>
                </a:solidFill>
                <a:latin typeface="+mn-lt"/>
                <a:ea typeface="+mn-ea"/>
                <a:cs typeface="+mn-cs"/>
              </a:defRPr>
            </a:lvl1pPr>
            <a:lvl2pPr marL="742950" lvl="1" indent="-285750" algn="l" defTabSz="914400" rtl="0" eaLnBrk="1" fontAlgn="base" latinLnBrk="0" hangingPunct="1">
              <a:lnSpc>
                <a:spcPct val="100000"/>
              </a:lnSpc>
              <a:spcBef>
                <a:spcPct val="20000"/>
              </a:spcBef>
              <a:spcAft>
                <a:spcPct val="0"/>
              </a:spcAft>
              <a:buClr>
                <a:schemeClr val="hlink"/>
              </a:buClr>
              <a:buSzPct val="55000"/>
              <a:buFont typeface="Wingdings" panose="05000000000000000000" pitchFamily="2" charset="2"/>
              <a:buChar char="n"/>
              <a:defRPr sz="2800" b="0" i="0" u="none" kern="1200" baseline="0">
                <a:solidFill>
                  <a:schemeClr val="tx1"/>
                </a:solidFill>
                <a:latin typeface="+mn-lt"/>
                <a:ea typeface="+mn-ea"/>
                <a:cs typeface="+mn-cs"/>
              </a:defRPr>
            </a:lvl2pPr>
            <a:lvl3pPr marL="1143000" lvl="2" indent="-228600" algn="l" defTabSz="914400" rtl="0" eaLnBrk="1" fontAlgn="base" latinLnBrk="0" hangingPunct="1">
              <a:lnSpc>
                <a:spcPct val="100000"/>
              </a:lnSpc>
              <a:spcBef>
                <a:spcPct val="20000"/>
              </a:spcBef>
              <a:spcAft>
                <a:spcPct val="0"/>
              </a:spcAft>
              <a:buClr>
                <a:schemeClr val="folHlink"/>
              </a:buClr>
              <a:buSzPct val="50000"/>
              <a:buFont typeface="Wingdings" panose="05000000000000000000" pitchFamily="2" charset="2"/>
              <a:buChar char="n"/>
              <a:defRPr sz="2400" b="0" i="0" u="none" kern="1200" baseline="0">
                <a:solidFill>
                  <a:schemeClr val="tx1"/>
                </a:solidFill>
                <a:latin typeface="+mn-lt"/>
                <a:ea typeface="+mn-ea"/>
                <a:cs typeface="+mn-cs"/>
              </a:defRPr>
            </a:lvl3pPr>
            <a:lvl4pPr marL="1600200" lvl="3" indent="-228600" algn="l" defTabSz="914400" rtl="0" eaLnBrk="1" fontAlgn="base" latinLnBrk="0" hangingPunct="1">
              <a:lnSpc>
                <a:spcPct val="100000"/>
              </a:lnSpc>
              <a:spcBef>
                <a:spcPct val="20000"/>
              </a:spcBef>
              <a:spcAft>
                <a:spcPct val="0"/>
              </a:spcAft>
              <a:buClr>
                <a:schemeClr val="accent2"/>
              </a:buClr>
              <a:buSzPct val="55000"/>
              <a:buFont typeface="Wingdings" panose="05000000000000000000" pitchFamily="2" charset="2"/>
              <a:buChar char="n"/>
              <a:defRPr sz="2000" b="0" i="0" u="none" kern="1200" baseline="0">
                <a:solidFill>
                  <a:schemeClr val="tx1"/>
                </a:solidFill>
                <a:latin typeface="+mn-lt"/>
                <a:ea typeface="+mn-ea"/>
                <a:cs typeface="+mn-cs"/>
              </a:defRPr>
            </a:lvl4pPr>
            <a:lvl5pPr marL="2057400" lvl="4" indent="-228600" algn="l" defTabSz="914400" rtl="0" eaLnBrk="1" fontAlgn="base" latinLnBrk="0" hangingPunct="1">
              <a:lnSpc>
                <a:spcPct val="100000"/>
              </a:lnSpc>
              <a:spcBef>
                <a:spcPct val="20000"/>
              </a:spcBef>
              <a:spcAft>
                <a:spcPct val="0"/>
              </a:spcAft>
              <a:buClr>
                <a:schemeClr val="accent1"/>
              </a:buClr>
              <a:buSzPct val="50000"/>
              <a:buFont typeface="Wingdings" panose="05000000000000000000" pitchFamily="2" charset="2"/>
              <a:buChar char="n"/>
              <a:defRPr sz="2000" b="0" i="0" u="none" kern="1200" baseline="0">
                <a:solidFill>
                  <a:schemeClr val="tx1"/>
                </a:solidFill>
                <a:latin typeface="+mn-lt"/>
                <a:ea typeface="+mn-ea"/>
                <a:cs typeface="+mn-cs"/>
              </a:defRPr>
            </a:lvl5pPr>
            <a:lvl6pPr marL="2514600" lvl="5" indent="-228600" algn="l" defTabSz="914400" rtl="0" eaLnBrk="1" fontAlgn="base" latinLnBrk="0" hangingPunct="1">
              <a:lnSpc>
                <a:spcPct val="100000"/>
              </a:lnSpc>
              <a:spcBef>
                <a:spcPct val="20000"/>
              </a:spcBef>
              <a:spcAft>
                <a:spcPct val="0"/>
              </a:spcAft>
              <a:buClr>
                <a:schemeClr val="accent1"/>
              </a:buClr>
              <a:buSzPct val="50000"/>
              <a:buFont typeface="Wingdings" panose="05000000000000000000" pitchFamily="2" charset="2"/>
              <a:buChar char="n"/>
              <a:defRPr sz="2000" b="0" i="0" u="none" kern="1200" baseline="0">
                <a:solidFill>
                  <a:schemeClr val="tx1"/>
                </a:solidFill>
                <a:latin typeface="+mn-lt"/>
                <a:ea typeface="+mn-ea"/>
                <a:cs typeface="+mn-cs"/>
              </a:defRPr>
            </a:lvl6pPr>
            <a:lvl7pPr marL="2971800" lvl="6" indent="-228600" algn="l" defTabSz="914400" rtl="0" eaLnBrk="1" fontAlgn="base" latinLnBrk="0" hangingPunct="1">
              <a:lnSpc>
                <a:spcPct val="100000"/>
              </a:lnSpc>
              <a:spcBef>
                <a:spcPct val="20000"/>
              </a:spcBef>
              <a:spcAft>
                <a:spcPct val="0"/>
              </a:spcAft>
              <a:buClr>
                <a:schemeClr val="accent1"/>
              </a:buClr>
              <a:buSzPct val="50000"/>
              <a:buFont typeface="Wingdings" panose="05000000000000000000" pitchFamily="2" charset="2"/>
              <a:buChar char="n"/>
              <a:defRPr sz="2000" b="0" i="0" u="none" kern="1200" baseline="0">
                <a:solidFill>
                  <a:schemeClr val="tx1"/>
                </a:solidFill>
                <a:latin typeface="+mn-lt"/>
                <a:ea typeface="+mn-ea"/>
                <a:cs typeface="+mn-cs"/>
              </a:defRPr>
            </a:lvl7pPr>
            <a:lvl8pPr marL="3429000" lvl="7" indent="-228600" algn="l" defTabSz="914400" rtl="0" eaLnBrk="1" fontAlgn="base" latinLnBrk="0" hangingPunct="1">
              <a:lnSpc>
                <a:spcPct val="100000"/>
              </a:lnSpc>
              <a:spcBef>
                <a:spcPct val="20000"/>
              </a:spcBef>
              <a:spcAft>
                <a:spcPct val="0"/>
              </a:spcAft>
              <a:buClr>
                <a:schemeClr val="accent1"/>
              </a:buClr>
              <a:buSzPct val="50000"/>
              <a:buFont typeface="Wingdings" panose="05000000000000000000" pitchFamily="2" charset="2"/>
              <a:buChar char="n"/>
              <a:defRPr sz="2000" b="0" i="0" u="none" kern="1200" baseline="0">
                <a:solidFill>
                  <a:schemeClr val="tx1"/>
                </a:solidFill>
                <a:latin typeface="+mn-lt"/>
                <a:ea typeface="+mn-ea"/>
                <a:cs typeface="+mn-cs"/>
              </a:defRPr>
            </a:lvl8pPr>
            <a:lvl9pPr marL="3886200" lvl="8" indent="-228600" algn="l" defTabSz="914400" rtl="0" eaLnBrk="1" fontAlgn="base" latinLnBrk="0" hangingPunct="1">
              <a:lnSpc>
                <a:spcPct val="100000"/>
              </a:lnSpc>
              <a:spcBef>
                <a:spcPct val="20000"/>
              </a:spcBef>
              <a:spcAft>
                <a:spcPct val="0"/>
              </a:spcAft>
              <a:buClr>
                <a:schemeClr val="accent1"/>
              </a:buClr>
              <a:buSzPct val="50000"/>
              <a:buFont typeface="Wingdings" panose="05000000000000000000" pitchFamily="2" charset="2"/>
              <a:buChar char="n"/>
              <a:defRPr sz="2000" b="0" i="0" u="none" kern="1200" baseline="0">
                <a:solidFill>
                  <a:schemeClr val="tx1"/>
                </a:solidFill>
                <a:latin typeface="+mn-lt"/>
                <a:ea typeface="+mn-ea"/>
                <a:cs typeface="+mn-cs"/>
              </a:defRPr>
            </a:lvl9pPr>
          </a:lstStyle>
          <a:p>
            <a:pPr>
              <a:buFont typeface="Wingdings" panose="05000000000000000000" charset="0"/>
              <a:buChar char=""/>
            </a:pPr>
            <a:r>
              <a:rPr lang="zh-CN" altLang="en-US" sz="2400" b="1" dirty="0">
                <a:latin typeface="楷体_GB2312" pitchFamily="49" charset="-122"/>
                <a:ea typeface="楷体_GB2312" pitchFamily="49" charset="-122"/>
              </a:rPr>
              <a:t>先导阀是一个小规格的直动型溢流阀</a:t>
            </a:r>
            <a:endParaRPr lang="zh-CN" altLang="en-US" sz="2400" b="1" dirty="0">
              <a:latin typeface="楷体_GB2312" pitchFamily="49" charset="-122"/>
              <a:ea typeface="楷体_GB2312" pitchFamily="49" charset="-122"/>
            </a:endParaRPr>
          </a:p>
          <a:p>
            <a:pPr>
              <a:buFont typeface="Wingdings" panose="05000000000000000000" charset="0"/>
              <a:buChar char=""/>
            </a:pPr>
            <a:r>
              <a:rPr lang="zh-CN" altLang="en-US" sz="2400" b="1" dirty="0">
                <a:latin typeface="楷体_GB2312" pitchFamily="49" charset="-122"/>
                <a:ea typeface="楷体_GB2312" pitchFamily="49" charset="-122"/>
              </a:rPr>
              <a:t>主阀阀芯是一个具有锥形端部，中心开有阻尼小孔 </a:t>
            </a:r>
            <a:r>
              <a:rPr lang="en-US" altLang="zh-CN" sz="2400" b="1" dirty="0">
                <a:latin typeface="楷体_GB2312" pitchFamily="49" charset="-122"/>
                <a:ea typeface="楷体_GB2312" pitchFamily="49" charset="-122"/>
              </a:rPr>
              <a:t>R</a:t>
            </a:r>
            <a:r>
              <a:rPr lang="zh-CN" altLang="en-US" sz="2400" b="1" dirty="0">
                <a:latin typeface="楷体_GB2312" pitchFamily="49" charset="-122"/>
                <a:ea typeface="楷体_GB2312" pitchFamily="49" charset="-122"/>
              </a:rPr>
              <a:t>的圆柱筒。</a:t>
            </a:r>
            <a:endParaRPr lang="zh-CN" altLang="en-US" sz="2400" b="1" dirty="0">
              <a:latin typeface="楷体_GB2312" pitchFamily="49" charset="-122"/>
              <a:ea typeface="楷体_GB2312" pitchFamily="49" charset="-122"/>
            </a:endParaRPr>
          </a:p>
          <a:p>
            <a:pPr>
              <a:buFont typeface="Wingdings" panose="05000000000000000000" charset="0"/>
              <a:buChar char=""/>
            </a:pPr>
            <a:r>
              <a:rPr lang="zh-CN" altLang="en-US" sz="2400" b="1" dirty="0">
                <a:latin typeface="楷体_GB2312" pitchFamily="49" charset="-122"/>
                <a:ea typeface="楷体_GB2312" pitchFamily="49" charset="-122"/>
              </a:rPr>
              <a:t>阀体上有一个远程控制油口，可实现溢流和远程控制。</a:t>
            </a:r>
            <a:r>
              <a:rPr lang="zh-CN" altLang="en-US" sz="2400" dirty="0">
                <a:latin typeface="楷体_GB2312" pitchFamily="49" charset="-122"/>
                <a:ea typeface="楷体_GB2312" pitchFamily="49" charset="-122"/>
              </a:rPr>
              <a:t> </a:t>
            </a:r>
            <a:endParaRPr lang="zh-CN" altLang="en-US" sz="2400" b="1" dirty="0">
              <a:latin typeface="楷体_GB2312" pitchFamily="49" charset="-122"/>
              <a:ea typeface="楷体_GB2312" pitchFamily="49" charset="-122"/>
            </a:endParaRPr>
          </a:p>
        </p:txBody>
      </p:sp>
      <p:sp>
        <p:nvSpPr>
          <p:cNvPr id="2" name="正文"/>
          <p:cNvSpPr txBox="1"/>
          <p:nvPr/>
        </p:nvSpPr>
        <p:spPr>
          <a:xfrm>
            <a:off x="1222375" y="800100"/>
            <a:ext cx="6699250" cy="460375"/>
          </a:xfrm>
          <a:prstGeom prst="rect">
            <a:avLst/>
          </a:prstGeom>
          <a:noFill/>
        </p:spPr>
        <p:txBody>
          <a:bodyPr wrap="square" rtlCol="0">
            <a:spAutoFit/>
          </a:bodyPr>
          <a:p>
            <a:pPr indent="0" fontAlgn="auto">
              <a:lnSpc>
                <a:spcPct val="100000"/>
              </a:lnSpc>
            </a:pPr>
            <a:r>
              <a:rPr lang="zh-CN" sz="2400" b="1" dirty="0">
                <a:solidFill>
                  <a:schemeClr val="tx1"/>
                </a:solidFill>
                <a:latin typeface="微软雅黑" panose="020B0503020204020204" pitchFamily="34" charset="-122"/>
                <a:ea typeface="微软雅黑" panose="020B0503020204020204" pitchFamily="34" charset="-122"/>
              </a:rPr>
              <a:t>一、先导式溢流阀的</a:t>
            </a:r>
            <a:r>
              <a:rPr sz="2400" b="1" dirty="0">
                <a:solidFill>
                  <a:schemeClr val="tx1"/>
                </a:solidFill>
                <a:latin typeface="微软雅黑" panose="020B0503020204020204" pitchFamily="34" charset="-122"/>
                <a:ea typeface="微软雅黑" panose="020B0503020204020204" pitchFamily="34" charset="-122"/>
              </a:rPr>
              <a:t>结构</a:t>
            </a:r>
            <a:endParaRPr sz="2400" b="1" dirty="0">
              <a:solidFill>
                <a:schemeClr val="tx1"/>
              </a:solidFill>
              <a:latin typeface="微软雅黑" panose="020B0503020204020204" pitchFamily="34" charset="-122"/>
              <a:ea typeface="微软雅黑" panose="020B0503020204020204" pitchFamily="34" charset="-122"/>
            </a:endParaRPr>
          </a:p>
        </p:txBody>
      </p:sp>
      <p:sp>
        <p:nvSpPr>
          <p:cNvPr id="39939" name="Rectangle 8"/>
          <p:cNvSpPr/>
          <p:nvPr/>
        </p:nvSpPr>
        <p:spPr>
          <a:xfrm>
            <a:off x="609600" y="1586865"/>
            <a:ext cx="1676400" cy="521970"/>
          </a:xfrm>
          <a:prstGeom prst="rect">
            <a:avLst/>
          </a:prstGeom>
          <a:noFill/>
          <a:ln w="9525">
            <a:noFill/>
          </a:ln>
        </p:spPr>
        <p:txBody>
          <a:bodyPr>
            <a:spAutoFit/>
          </a:bodyPr>
          <a:p>
            <a:r>
              <a:rPr lang="zh-CN" altLang="en-US" sz="2800" b="1" dirty="0">
                <a:solidFill>
                  <a:schemeClr val="accent1"/>
                </a:solidFill>
                <a:latin typeface="+mn-ea"/>
              </a:rPr>
              <a:t>结构：</a:t>
            </a:r>
            <a:endParaRPr lang="zh-CN" altLang="en-US" sz="2800" b="1" dirty="0">
              <a:solidFill>
                <a:schemeClr val="accent1"/>
              </a:solidFill>
              <a:latin typeface="+mn-ea"/>
            </a:endParaRPr>
          </a:p>
        </p:txBody>
      </p:sp>
      <p:sp>
        <p:nvSpPr>
          <p:cNvPr id="39940" name="Rectangle 9"/>
          <p:cNvSpPr/>
          <p:nvPr/>
        </p:nvSpPr>
        <p:spPr>
          <a:xfrm>
            <a:off x="1981200" y="1305243"/>
            <a:ext cx="6477000" cy="521970"/>
          </a:xfrm>
          <a:prstGeom prst="rect">
            <a:avLst/>
          </a:prstGeom>
          <a:noFill/>
          <a:ln w="9525">
            <a:noFill/>
          </a:ln>
        </p:spPr>
        <p:txBody>
          <a:bodyPr>
            <a:spAutoFit/>
          </a:bodyPr>
          <a:p>
            <a:r>
              <a:rPr lang="zh-CN" altLang="en-US" sz="2800" b="1" dirty="0">
                <a:latin typeface="+mn-ea"/>
              </a:rPr>
              <a:t>先导阀：控制主阀的溢流压力</a:t>
            </a:r>
            <a:endParaRPr lang="zh-CN" altLang="en-US" sz="2800" b="1" dirty="0">
              <a:latin typeface="+mn-ea"/>
            </a:endParaRPr>
          </a:p>
        </p:txBody>
      </p:sp>
      <p:sp>
        <p:nvSpPr>
          <p:cNvPr id="39941" name="AutoShape 10"/>
          <p:cNvSpPr/>
          <p:nvPr/>
        </p:nvSpPr>
        <p:spPr>
          <a:xfrm>
            <a:off x="1828800" y="1443355"/>
            <a:ext cx="76200" cy="838200"/>
          </a:xfrm>
          <a:prstGeom prst="leftBrace">
            <a:avLst>
              <a:gd name="adj1" fmla="val 91666"/>
              <a:gd name="adj2" fmla="val 50000"/>
            </a:avLst>
          </a:prstGeom>
          <a:noFill/>
          <a:ln w="12700" cap="sq" cmpd="sng">
            <a:solidFill>
              <a:schemeClr val="tx1"/>
            </a:solidFill>
            <a:prstDash val="solid"/>
            <a:headEnd type="none" w="med" len="med"/>
            <a:tailEnd type="none" w="med" len="med"/>
          </a:ln>
        </p:spPr>
        <p:txBody>
          <a:bodyPr wrap="none" anchor="ctr"/>
          <a:p>
            <a:endParaRPr lang="zh-CN" altLang="en-US" dirty="0">
              <a:latin typeface="+mn-ea"/>
            </a:endParaRPr>
          </a:p>
        </p:txBody>
      </p:sp>
      <p:sp>
        <p:nvSpPr>
          <p:cNvPr id="39942" name="Rectangle 11"/>
          <p:cNvSpPr/>
          <p:nvPr/>
        </p:nvSpPr>
        <p:spPr>
          <a:xfrm>
            <a:off x="2057400" y="1838643"/>
            <a:ext cx="3657600" cy="521970"/>
          </a:xfrm>
          <a:prstGeom prst="rect">
            <a:avLst/>
          </a:prstGeom>
          <a:noFill/>
          <a:ln w="9525">
            <a:noFill/>
          </a:ln>
        </p:spPr>
        <p:txBody>
          <a:bodyPr>
            <a:spAutoFit/>
          </a:bodyPr>
          <a:p>
            <a:r>
              <a:rPr lang="zh-CN" altLang="en-US" sz="2800" b="1" dirty="0">
                <a:latin typeface="+mn-ea"/>
              </a:rPr>
              <a:t>主阀：溢流 </a:t>
            </a:r>
            <a:endParaRPr lang="zh-CN" altLang="en-US" sz="2800" b="1" dirty="0">
              <a:latin typeface="+mn-ea"/>
            </a:endParaRPr>
          </a:p>
        </p:txBody>
      </p:sp>
      <p:sp>
        <p:nvSpPr>
          <p:cNvPr id="39945" name="Rectangle 15"/>
          <p:cNvSpPr/>
          <p:nvPr/>
        </p:nvSpPr>
        <p:spPr>
          <a:xfrm>
            <a:off x="3390900" y="2324100"/>
            <a:ext cx="9144000" cy="0"/>
          </a:xfrm>
          <a:prstGeom prst="rect">
            <a:avLst/>
          </a:prstGeom>
          <a:noFill/>
          <a:ln w="9525">
            <a:noFill/>
          </a:ln>
        </p:spPr>
        <p:txBody>
          <a:bodyPr>
            <a:spAutoFit/>
          </a:bodyPr>
          <a:p>
            <a:endParaRPr lang="zh-CN" altLang="en-US" dirty="0">
              <a:latin typeface="Times New Roman" panose="02020603050405020304" pitchFamily="18" charset="0"/>
            </a:endParaRPr>
          </a:p>
        </p:txBody>
      </p:sp>
      <p:grpSp>
        <p:nvGrpSpPr>
          <p:cNvPr id="4" name="组合 3"/>
          <p:cNvGrpSpPr/>
          <p:nvPr/>
        </p:nvGrpSpPr>
        <p:grpSpPr>
          <a:xfrm>
            <a:off x="2983230" y="2545080"/>
            <a:ext cx="6067425" cy="4253865"/>
            <a:chOff x="4318" y="4008"/>
            <a:chExt cx="9555" cy="6699"/>
          </a:xfrm>
        </p:grpSpPr>
        <p:grpSp>
          <p:nvGrpSpPr>
            <p:cNvPr id="34826" name="Group 38"/>
            <p:cNvGrpSpPr/>
            <p:nvPr/>
          </p:nvGrpSpPr>
          <p:grpSpPr>
            <a:xfrm rot="0">
              <a:off x="5703" y="5033"/>
              <a:ext cx="8171" cy="5674"/>
              <a:chOff x="125" y="1730"/>
              <a:chExt cx="2987" cy="2030"/>
            </a:xfrm>
          </p:grpSpPr>
          <p:grpSp>
            <p:nvGrpSpPr>
              <p:cNvPr id="34846" name="Group 39"/>
              <p:cNvGrpSpPr/>
              <p:nvPr/>
            </p:nvGrpSpPr>
            <p:grpSpPr>
              <a:xfrm>
                <a:off x="125" y="1730"/>
                <a:ext cx="2244" cy="1798"/>
                <a:chOff x="36" y="1354"/>
                <a:chExt cx="2244" cy="1798"/>
              </a:xfrm>
            </p:grpSpPr>
            <p:grpSp>
              <p:nvGrpSpPr>
                <p:cNvPr id="34854" name="Group 40"/>
                <p:cNvGrpSpPr/>
                <p:nvPr/>
              </p:nvGrpSpPr>
              <p:grpSpPr>
                <a:xfrm>
                  <a:off x="36" y="1354"/>
                  <a:ext cx="1891" cy="1798"/>
                  <a:chOff x="2808" y="1448"/>
                  <a:chExt cx="1891" cy="1798"/>
                </a:xfrm>
              </p:grpSpPr>
              <p:sp>
                <p:nvSpPr>
                  <p:cNvPr id="34906" name="Rectangle 41" descr="宽上对角线"/>
                  <p:cNvSpPr/>
                  <p:nvPr/>
                </p:nvSpPr>
                <p:spPr>
                  <a:xfrm>
                    <a:off x="3419" y="1997"/>
                    <a:ext cx="1280" cy="197"/>
                  </a:xfrm>
                  <a:prstGeom prst="rect">
                    <a:avLst/>
                  </a:prstGeom>
                  <a:pattFill prst="wdUpDiag">
                    <a:fgClr>
                      <a:schemeClr val="accent1"/>
                    </a:fgClr>
                    <a:bgClr>
                      <a:schemeClr val="bg1"/>
                    </a:bgClr>
                  </a:pattFill>
                  <a:ln w="12700">
                    <a:noFill/>
                  </a:ln>
                </p:spPr>
                <p:txBody>
                  <a:bodyPr wrap="none" anchor="ctr"/>
                  <a:p>
                    <a:endParaRPr lang="zh-CN" altLang="en-US" b="1" dirty="0">
                      <a:solidFill>
                        <a:srgbClr val="FF0000"/>
                      </a:solidFill>
                      <a:latin typeface="Tahoma" panose="020B0604030504040204" pitchFamily="34" charset="0"/>
                    </a:endParaRPr>
                  </a:p>
                </p:txBody>
              </p:sp>
              <p:sp>
                <p:nvSpPr>
                  <p:cNvPr id="34907" name="Rectangle 42" descr="宽上对角线"/>
                  <p:cNvSpPr/>
                  <p:nvPr/>
                </p:nvSpPr>
                <p:spPr>
                  <a:xfrm>
                    <a:off x="3624" y="2866"/>
                    <a:ext cx="883" cy="379"/>
                  </a:xfrm>
                  <a:prstGeom prst="rect">
                    <a:avLst/>
                  </a:prstGeom>
                  <a:pattFill prst="wdUpDiag">
                    <a:fgClr>
                      <a:schemeClr val="accent1"/>
                    </a:fgClr>
                    <a:bgClr>
                      <a:schemeClr val="bg1"/>
                    </a:bgClr>
                  </a:pattFill>
                  <a:ln w="12700" cap="sq" cmpd="sng">
                    <a:solidFill>
                      <a:srgbClr val="003366"/>
                    </a:solidFill>
                    <a:prstDash val="solid"/>
                    <a:miter/>
                    <a:headEnd type="none" w="sm" len="sm"/>
                    <a:tailEnd type="none" w="sm" len="sm"/>
                  </a:ln>
                </p:spPr>
                <p:txBody>
                  <a:bodyPr wrap="none" anchor="ctr"/>
                  <a:p>
                    <a:endParaRPr lang="zh-CN" altLang="en-US" b="1" dirty="0">
                      <a:solidFill>
                        <a:srgbClr val="FF0000"/>
                      </a:solidFill>
                      <a:latin typeface="Tahoma" panose="020B0604030504040204" pitchFamily="34" charset="0"/>
                    </a:endParaRPr>
                  </a:p>
                </p:txBody>
              </p:sp>
              <p:sp>
                <p:nvSpPr>
                  <p:cNvPr id="34908" name="Rectangle 43" descr="宽上对角线"/>
                  <p:cNvSpPr/>
                  <p:nvPr/>
                </p:nvSpPr>
                <p:spPr>
                  <a:xfrm>
                    <a:off x="3490" y="2194"/>
                    <a:ext cx="1132" cy="676"/>
                  </a:xfrm>
                  <a:prstGeom prst="rect">
                    <a:avLst/>
                  </a:prstGeom>
                  <a:pattFill prst="wdUpDiag">
                    <a:fgClr>
                      <a:schemeClr val="accent1"/>
                    </a:fgClr>
                    <a:bgClr>
                      <a:schemeClr val="bg1"/>
                    </a:bgClr>
                  </a:pattFill>
                  <a:ln w="12700">
                    <a:noFill/>
                  </a:ln>
                </p:spPr>
                <p:txBody>
                  <a:bodyPr wrap="none" anchor="ctr"/>
                  <a:p>
                    <a:endParaRPr lang="zh-CN" altLang="en-US" b="1" dirty="0">
                      <a:solidFill>
                        <a:srgbClr val="FF0000"/>
                      </a:solidFill>
                      <a:latin typeface="Tahoma" panose="020B0604030504040204" pitchFamily="34" charset="0"/>
                    </a:endParaRPr>
                  </a:p>
                </p:txBody>
              </p:sp>
              <p:sp>
                <p:nvSpPr>
                  <p:cNvPr id="34909" name="Rectangle 44"/>
                  <p:cNvSpPr/>
                  <p:nvPr/>
                </p:nvSpPr>
                <p:spPr>
                  <a:xfrm>
                    <a:off x="3683" y="2004"/>
                    <a:ext cx="765" cy="733"/>
                  </a:xfrm>
                  <a:prstGeom prst="rect">
                    <a:avLst/>
                  </a:prstGeom>
                  <a:solidFill>
                    <a:schemeClr val="tx1"/>
                  </a:solidFill>
                  <a:ln w="12700" cap="sq" cmpd="sng">
                    <a:solidFill>
                      <a:schemeClr val="tx1"/>
                    </a:solidFill>
                    <a:prstDash val="solid"/>
                    <a:miter/>
                    <a:headEnd type="none" w="sm" len="sm"/>
                    <a:tailEnd type="none" w="sm" len="sm"/>
                  </a:ln>
                </p:spPr>
                <p:txBody>
                  <a:bodyPr wrap="none" anchor="ctr"/>
                  <a:p>
                    <a:endParaRPr lang="zh-CN" altLang="en-US" b="1" dirty="0">
                      <a:solidFill>
                        <a:srgbClr val="FF0000"/>
                      </a:solidFill>
                      <a:latin typeface="Tahoma" panose="020B0604030504040204" pitchFamily="34" charset="0"/>
                    </a:endParaRPr>
                  </a:p>
                </p:txBody>
              </p:sp>
              <p:sp>
                <p:nvSpPr>
                  <p:cNvPr id="34910" name="Rectangle 45" descr="宽下对角线"/>
                  <p:cNvSpPr/>
                  <p:nvPr/>
                </p:nvSpPr>
                <p:spPr>
                  <a:xfrm>
                    <a:off x="3830" y="2747"/>
                    <a:ext cx="480" cy="124"/>
                  </a:xfrm>
                  <a:prstGeom prst="rect">
                    <a:avLst/>
                  </a:prstGeom>
                  <a:pattFill prst="wdDnDiag">
                    <a:fgClr>
                      <a:schemeClr val="accent1"/>
                    </a:fgClr>
                    <a:bgClr>
                      <a:schemeClr val="bg1"/>
                    </a:bgClr>
                  </a:pattFill>
                  <a:ln w="12700" cap="sq" cmpd="sng">
                    <a:solidFill>
                      <a:srgbClr val="003366"/>
                    </a:solidFill>
                    <a:prstDash val="solid"/>
                    <a:miter/>
                    <a:headEnd type="none" w="sm" len="sm"/>
                    <a:tailEnd type="none" w="sm" len="sm"/>
                  </a:ln>
                </p:spPr>
                <p:txBody>
                  <a:bodyPr wrap="none" anchor="ctr"/>
                  <a:p>
                    <a:endParaRPr lang="zh-CN" altLang="en-US" b="1" dirty="0">
                      <a:solidFill>
                        <a:srgbClr val="FF0000"/>
                      </a:solidFill>
                      <a:latin typeface="Tahoma" panose="020B0604030504040204" pitchFamily="34" charset="0"/>
                    </a:endParaRPr>
                  </a:p>
                </p:txBody>
              </p:sp>
              <p:sp>
                <p:nvSpPr>
                  <p:cNvPr id="34911" name="AutoShape 46"/>
                  <p:cNvSpPr/>
                  <p:nvPr/>
                </p:nvSpPr>
                <p:spPr>
                  <a:xfrm flipV="1">
                    <a:off x="3902" y="2790"/>
                    <a:ext cx="345" cy="87"/>
                  </a:xfrm>
                  <a:custGeom>
                    <a:avLst/>
                    <a:gdLst>
                      <a:gd name="txL" fmla="*/ 4508 w 21600"/>
                      <a:gd name="txT" fmla="*/ 4469 h 21600"/>
                      <a:gd name="txR" fmla="*/ 17092 w 21600"/>
                      <a:gd name="txB" fmla="*/ 17131 h 21600"/>
                    </a:gdLst>
                    <a:ahLst/>
                    <a:cxnLst>
                      <a:cxn ang="0">
                        <a:pos x="302" y="44"/>
                      </a:cxn>
                      <a:cxn ang="0">
                        <a:pos x="172" y="87"/>
                      </a:cxn>
                      <a:cxn ang="0">
                        <a:pos x="43" y="44"/>
                      </a:cxn>
                      <a:cxn ang="0">
                        <a:pos x="172" y="0"/>
                      </a:cxn>
                    </a:cxnLst>
                    <a:rect l="txL" t="txT" r="txR" b="txB"/>
                    <a:pathLst>
                      <a:path w="21600" h="21600">
                        <a:moveTo>
                          <a:pt x="0" y="0"/>
                        </a:moveTo>
                        <a:lnTo>
                          <a:pt x="5400" y="21600"/>
                        </a:lnTo>
                        <a:lnTo>
                          <a:pt x="16200" y="21600"/>
                        </a:lnTo>
                        <a:lnTo>
                          <a:pt x="21600" y="0"/>
                        </a:lnTo>
                        <a:close/>
                      </a:path>
                    </a:pathLst>
                  </a:custGeom>
                  <a:solidFill>
                    <a:schemeClr val="tx1"/>
                  </a:solidFill>
                  <a:ln w="12700">
                    <a:noFill/>
                  </a:ln>
                </p:spPr>
                <p:txBody>
                  <a:bodyPr wrap="none" anchor="ctr"/>
                  <a:p>
                    <a:endParaRPr lang="zh-CN" altLang="en-US" b="1" dirty="0">
                      <a:solidFill>
                        <a:srgbClr val="FF0000"/>
                      </a:solidFill>
                      <a:latin typeface="Tahoma" panose="020B0604030504040204" pitchFamily="34" charset="0"/>
                    </a:endParaRPr>
                  </a:p>
                </p:txBody>
              </p:sp>
              <p:sp>
                <p:nvSpPr>
                  <p:cNvPr id="34912" name="Rectangle 47"/>
                  <p:cNvSpPr/>
                  <p:nvPr/>
                </p:nvSpPr>
                <p:spPr>
                  <a:xfrm>
                    <a:off x="3907" y="2871"/>
                    <a:ext cx="336" cy="375"/>
                  </a:xfrm>
                  <a:prstGeom prst="rect">
                    <a:avLst/>
                  </a:prstGeom>
                  <a:solidFill>
                    <a:schemeClr val="tx1"/>
                  </a:solidFill>
                  <a:ln w="12700">
                    <a:noFill/>
                  </a:ln>
                </p:spPr>
                <p:txBody>
                  <a:bodyPr wrap="none" anchor="ctr"/>
                  <a:p>
                    <a:endParaRPr lang="zh-CN" altLang="en-US" b="1" dirty="0">
                      <a:solidFill>
                        <a:srgbClr val="FF0000"/>
                      </a:solidFill>
                      <a:latin typeface="Tahoma" panose="020B0604030504040204" pitchFamily="34" charset="0"/>
                    </a:endParaRPr>
                  </a:p>
                </p:txBody>
              </p:sp>
              <p:sp>
                <p:nvSpPr>
                  <p:cNvPr id="34913" name="Rectangle 48"/>
                  <p:cNvSpPr/>
                  <p:nvPr/>
                </p:nvSpPr>
                <p:spPr>
                  <a:xfrm>
                    <a:off x="3970" y="2738"/>
                    <a:ext cx="197" cy="65"/>
                  </a:xfrm>
                  <a:prstGeom prst="rect">
                    <a:avLst/>
                  </a:prstGeom>
                  <a:solidFill>
                    <a:schemeClr val="tx1"/>
                  </a:solidFill>
                  <a:ln w="12700">
                    <a:noFill/>
                  </a:ln>
                </p:spPr>
                <p:txBody>
                  <a:bodyPr wrap="none" anchor="ctr"/>
                  <a:p>
                    <a:endParaRPr lang="zh-CN" altLang="en-US" b="1" dirty="0">
                      <a:solidFill>
                        <a:srgbClr val="FF0000"/>
                      </a:solidFill>
                      <a:latin typeface="Tahoma" panose="020B0604030504040204" pitchFamily="34" charset="0"/>
                    </a:endParaRPr>
                  </a:p>
                </p:txBody>
              </p:sp>
              <p:sp>
                <p:nvSpPr>
                  <p:cNvPr id="34914" name="Rectangle 49" descr="宽下对角线"/>
                  <p:cNvSpPr/>
                  <p:nvPr/>
                </p:nvSpPr>
                <p:spPr>
                  <a:xfrm>
                    <a:off x="3048" y="1474"/>
                    <a:ext cx="1651" cy="523"/>
                  </a:xfrm>
                  <a:prstGeom prst="rect">
                    <a:avLst/>
                  </a:prstGeom>
                  <a:pattFill prst="wdDnDiag">
                    <a:fgClr>
                      <a:schemeClr val="accent1"/>
                    </a:fgClr>
                    <a:bgClr>
                      <a:schemeClr val="bg1"/>
                    </a:bgClr>
                  </a:pattFill>
                  <a:ln w="12700" cap="sq" cmpd="sng">
                    <a:solidFill>
                      <a:srgbClr val="003366"/>
                    </a:solidFill>
                    <a:prstDash val="solid"/>
                    <a:miter/>
                    <a:headEnd type="none" w="sm" len="sm"/>
                    <a:tailEnd type="none" w="sm" len="sm"/>
                  </a:ln>
                </p:spPr>
                <p:txBody>
                  <a:bodyPr wrap="none" anchor="ctr"/>
                  <a:p>
                    <a:endParaRPr lang="zh-CN" altLang="en-US" b="1" dirty="0">
                      <a:solidFill>
                        <a:srgbClr val="FF0000"/>
                      </a:solidFill>
                      <a:latin typeface="Tahoma" panose="020B0604030504040204" pitchFamily="34" charset="0"/>
                    </a:endParaRPr>
                  </a:p>
                </p:txBody>
              </p:sp>
              <p:sp>
                <p:nvSpPr>
                  <p:cNvPr id="34915" name="Rectangle 50" descr="宽下对角线"/>
                  <p:cNvSpPr/>
                  <p:nvPr/>
                </p:nvSpPr>
                <p:spPr>
                  <a:xfrm>
                    <a:off x="3677" y="1992"/>
                    <a:ext cx="777" cy="86"/>
                  </a:xfrm>
                  <a:prstGeom prst="rect">
                    <a:avLst/>
                  </a:prstGeom>
                  <a:pattFill prst="wdDnDiag">
                    <a:fgClr>
                      <a:schemeClr val="accent1"/>
                    </a:fgClr>
                    <a:bgClr>
                      <a:schemeClr val="bg1"/>
                    </a:bgClr>
                  </a:pattFill>
                  <a:ln w="12700">
                    <a:noFill/>
                  </a:ln>
                </p:spPr>
                <p:txBody>
                  <a:bodyPr wrap="none" anchor="ctr"/>
                  <a:p>
                    <a:endParaRPr lang="zh-CN" altLang="en-US" b="1" dirty="0">
                      <a:solidFill>
                        <a:srgbClr val="FF0000"/>
                      </a:solidFill>
                      <a:latin typeface="Tahoma" panose="020B0604030504040204" pitchFamily="34" charset="0"/>
                    </a:endParaRPr>
                  </a:p>
                </p:txBody>
              </p:sp>
              <p:sp>
                <p:nvSpPr>
                  <p:cNvPr id="34916" name="Rectangle 51"/>
                  <p:cNvSpPr/>
                  <p:nvPr/>
                </p:nvSpPr>
                <p:spPr>
                  <a:xfrm>
                    <a:off x="3941" y="1868"/>
                    <a:ext cx="247" cy="211"/>
                  </a:xfrm>
                  <a:prstGeom prst="rect">
                    <a:avLst/>
                  </a:prstGeom>
                  <a:solidFill>
                    <a:schemeClr val="tx1"/>
                  </a:solidFill>
                  <a:ln w="12700">
                    <a:noFill/>
                  </a:ln>
                </p:spPr>
                <p:txBody>
                  <a:bodyPr wrap="none" anchor="ctr"/>
                  <a:p>
                    <a:endParaRPr lang="zh-CN" altLang="en-US" b="1" dirty="0">
                      <a:solidFill>
                        <a:srgbClr val="FF0000"/>
                      </a:solidFill>
                      <a:latin typeface="Tahoma" panose="020B0604030504040204" pitchFamily="34" charset="0"/>
                    </a:endParaRPr>
                  </a:p>
                </p:txBody>
              </p:sp>
              <p:sp>
                <p:nvSpPr>
                  <p:cNvPr id="34917" name="Rectangle 52"/>
                  <p:cNvSpPr/>
                  <p:nvPr/>
                </p:nvSpPr>
                <p:spPr>
                  <a:xfrm>
                    <a:off x="4037" y="1810"/>
                    <a:ext cx="56" cy="63"/>
                  </a:xfrm>
                  <a:prstGeom prst="rect">
                    <a:avLst/>
                  </a:prstGeom>
                  <a:solidFill>
                    <a:schemeClr val="tx1"/>
                  </a:solidFill>
                  <a:ln w="12700">
                    <a:noFill/>
                  </a:ln>
                </p:spPr>
                <p:txBody>
                  <a:bodyPr wrap="none" anchor="ctr"/>
                  <a:p>
                    <a:endParaRPr lang="zh-CN" altLang="en-US" b="1" dirty="0">
                      <a:solidFill>
                        <a:srgbClr val="FF0000"/>
                      </a:solidFill>
                      <a:latin typeface="Tahoma" panose="020B0604030504040204" pitchFamily="34" charset="0"/>
                    </a:endParaRPr>
                  </a:p>
                </p:txBody>
              </p:sp>
              <p:sp>
                <p:nvSpPr>
                  <p:cNvPr id="34918" name="Rectangle 53"/>
                  <p:cNvSpPr/>
                  <p:nvPr/>
                </p:nvSpPr>
                <p:spPr>
                  <a:xfrm>
                    <a:off x="3273" y="1607"/>
                    <a:ext cx="1416" cy="203"/>
                  </a:xfrm>
                  <a:prstGeom prst="rect">
                    <a:avLst/>
                  </a:prstGeom>
                  <a:solidFill>
                    <a:schemeClr val="tx1"/>
                  </a:solidFill>
                  <a:ln w="12700">
                    <a:noFill/>
                  </a:ln>
                </p:spPr>
                <p:txBody>
                  <a:bodyPr wrap="none" anchor="ctr"/>
                  <a:p>
                    <a:endParaRPr lang="zh-CN" altLang="en-US" b="1" dirty="0">
                      <a:solidFill>
                        <a:srgbClr val="FF0000"/>
                      </a:solidFill>
                      <a:latin typeface="Tahoma" panose="020B0604030504040204" pitchFamily="34" charset="0"/>
                    </a:endParaRPr>
                  </a:p>
                </p:txBody>
              </p:sp>
              <p:grpSp>
                <p:nvGrpSpPr>
                  <p:cNvPr id="34919" name="Group 54"/>
                  <p:cNvGrpSpPr/>
                  <p:nvPr/>
                </p:nvGrpSpPr>
                <p:grpSpPr>
                  <a:xfrm>
                    <a:off x="4117" y="1605"/>
                    <a:ext cx="278" cy="208"/>
                    <a:chOff x="4157" y="1608"/>
                    <a:chExt cx="278" cy="202"/>
                  </a:xfrm>
                </p:grpSpPr>
                <p:sp>
                  <p:nvSpPr>
                    <p:cNvPr id="34923" name="Rectangle 55" descr="深色上对角线"/>
                    <p:cNvSpPr/>
                    <p:nvPr/>
                  </p:nvSpPr>
                  <p:spPr>
                    <a:xfrm>
                      <a:off x="4162" y="1608"/>
                      <a:ext cx="264" cy="202"/>
                    </a:xfrm>
                    <a:prstGeom prst="rect">
                      <a:avLst/>
                    </a:prstGeom>
                    <a:pattFill prst="dkUpDiag">
                      <a:fgClr>
                        <a:schemeClr val="accent1"/>
                      </a:fgClr>
                      <a:bgClr>
                        <a:schemeClr val="bg1"/>
                      </a:bgClr>
                    </a:pattFill>
                    <a:ln w="12700">
                      <a:noFill/>
                    </a:ln>
                  </p:spPr>
                  <p:txBody>
                    <a:bodyPr wrap="none" anchor="ctr"/>
                    <a:p>
                      <a:endParaRPr lang="zh-CN" altLang="en-US" b="1" dirty="0">
                        <a:solidFill>
                          <a:srgbClr val="FF0000"/>
                        </a:solidFill>
                        <a:latin typeface="Tahoma" panose="020B0604030504040204" pitchFamily="34" charset="0"/>
                      </a:endParaRPr>
                    </a:p>
                  </p:txBody>
                </p:sp>
                <p:sp>
                  <p:nvSpPr>
                    <p:cNvPr id="34924" name="Rectangle 56"/>
                    <p:cNvSpPr/>
                    <p:nvPr/>
                  </p:nvSpPr>
                  <p:spPr>
                    <a:xfrm>
                      <a:off x="4157" y="1675"/>
                      <a:ext cx="120" cy="72"/>
                    </a:xfrm>
                    <a:prstGeom prst="rect">
                      <a:avLst/>
                    </a:prstGeom>
                    <a:solidFill>
                      <a:schemeClr val="tx1"/>
                    </a:solidFill>
                    <a:ln w="12700">
                      <a:noFill/>
                    </a:ln>
                  </p:spPr>
                  <p:txBody>
                    <a:bodyPr wrap="none" anchor="ctr"/>
                    <a:p>
                      <a:endParaRPr lang="zh-CN" altLang="en-US" b="1" dirty="0">
                        <a:solidFill>
                          <a:srgbClr val="FF0000"/>
                        </a:solidFill>
                        <a:latin typeface="Tahoma" panose="020B0604030504040204" pitchFamily="34" charset="0"/>
                      </a:endParaRPr>
                    </a:p>
                  </p:txBody>
                </p:sp>
                <p:sp>
                  <p:nvSpPr>
                    <p:cNvPr id="34925" name="Rectangle 57"/>
                    <p:cNvSpPr/>
                    <p:nvPr/>
                  </p:nvSpPr>
                  <p:spPr>
                    <a:xfrm>
                      <a:off x="4277" y="1694"/>
                      <a:ext cx="158" cy="27"/>
                    </a:xfrm>
                    <a:prstGeom prst="rect">
                      <a:avLst/>
                    </a:prstGeom>
                    <a:solidFill>
                      <a:schemeClr val="tx1"/>
                    </a:solidFill>
                    <a:ln w="12700">
                      <a:noFill/>
                    </a:ln>
                  </p:spPr>
                  <p:txBody>
                    <a:bodyPr wrap="none" anchor="ctr"/>
                    <a:p>
                      <a:endParaRPr lang="zh-CN" altLang="en-US" b="1" dirty="0">
                        <a:solidFill>
                          <a:srgbClr val="FF0000"/>
                        </a:solidFill>
                        <a:latin typeface="Tahoma" panose="020B0604030504040204" pitchFamily="34" charset="0"/>
                      </a:endParaRPr>
                    </a:p>
                  </p:txBody>
                </p:sp>
              </p:grpSp>
              <p:sp>
                <p:nvSpPr>
                  <p:cNvPr id="34920" name="Rectangle 58" descr="浅色竖线"/>
                  <p:cNvSpPr/>
                  <p:nvPr/>
                </p:nvSpPr>
                <p:spPr>
                  <a:xfrm>
                    <a:off x="2943" y="1641"/>
                    <a:ext cx="441" cy="129"/>
                  </a:xfrm>
                  <a:prstGeom prst="rect">
                    <a:avLst/>
                  </a:prstGeom>
                  <a:pattFill prst="ltVert">
                    <a:fgClr>
                      <a:schemeClr val="accent1"/>
                    </a:fgClr>
                    <a:bgClr>
                      <a:srgbClr val="005E76"/>
                    </a:bgClr>
                  </a:pattFill>
                  <a:ln w="12700">
                    <a:noFill/>
                  </a:ln>
                </p:spPr>
                <p:txBody>
                  <a:bodyPr wrap="none" anchor="ctr"/>
                  <a:p>
                    <a:endParaRPr lang="zh-CN" altLang="en-US" b="1" dirty="0">
                      <a:solidFill>
                        <a:srgbClr val="FF0000"/>
                      </a:solidFill>
                      <a:latin typeface="Tahoma" panose="020B0604030504040204" pitchFamily="34" charset="0"/>
                    </a:endParaRPr>
                  </a:p>
                </p:txBody>
              </p:sp>
              <p:sp>
                <p:nvSpPr>
                  <p:cNvPr id="156731" name="AutoShape 59"/>
                  <p:cNvSpPr>
                    <a:spLocks noChangeArrowheads="1"/>
                  </p:cNvSpPr>
                  <p:nvPr/>
                </p:nvSpPr>
                <p:spPr bwMode="auto">
                  <a:xfrm>
                    <a:off x="2808" y="1448"/>
                    <a:ext cx="163" cy="523"/>
                  </a:xfrm>
                  <a:prstGeom prst="roundRect">
                    <a:avLst>
                      <a:gd name="adj" fmla="val 16667"/>
                    </a:avLst>
                  </a:prstGeom>
                  <a:gradFill rotWithShape="0">
                    <a:gsLst>
                      <a:gs pos="0">
                        <a:schemeClr val="accent1">
                          <a:gamma/>
                          <a:shade val="46275"/>
                          <a:invGamma/>
                        </a:schemeClr>
                      </a:gs>
                      <a:gs pos="50000">
                        <a:schemeClr val="accent1"/>
                      </a:gs>
                      <a:gs pos="100000">
                        <a:schemeClr val="accent1">
                          <a:gamma/>
                          <a:shade val="46275"/>
                          <a:invGamma/>
                        </a:schemeClr>
                      </a:gs>
                    </a:gsLst>
                    <a:lin ang="5400000" scaled="1"/>
                  </a:gradFill>
                  <a:ln w="12700" cap="sq">
                    <a:noFill/>
                    <a:round/>
                    <a:headEnd type="none" w="sm" len="sm"/>
                    <a:tailEnd type="none" w="sm" len="sm"/>
                  </a:ln>
                  <a:effectLst/>
                </p:spPr>
                <p:txBody>
                  <a:bodyPr wrap="none" anchor="ctr"/>
                  <a:p>
                    <a:pPr marL="0" marR="0" lvl="0" indent="0" algn="l" defTabSz="914400" rtl="0" eaLnBrk="1" fontAlgn="base" latinLnBrk="0" hangingPunct="1">
                      <a:lnSpc>
                        <a:spcPct val="100000"/>
                      </a:lnSpc>
                      <a:spcBef>
                        <a:spcPct val="0"/>
                      </a:spcBef>
                      <a:spcAft>
                        <a:spcPct val="0"/>
                      </a:spcAft>
                      <a:buClrTx/>
                      <a:buSzTx/>
                      <a:buFontTx/>
                      <a:buNone/>
                      <a:defRPr/>
                    </a:pPr>
                    <a:endParaRPr kumimoji="1" lang="zh-CN" altLang="en-US" sz="2400" b="1" i="0" u="none" strike="noStrike" kern="1200" cap="none" spc="0" normalizeH="0" baseline="0" noProof="0" smtClean="0">
                      <a:ln>
                        <a:noFill/>
                      </a:ln>
                      <a:solidFill>
                        <a:srgbClr val="FF0000"/>
                      </a:solidFill>
                      <a:effectLst/>
                      <a:uLnTx/>
                      <a:uFillTx/>
                      <a:latin typeface="Tahoma" panose="020B0604030504040204" pitchFamily="34" charset="0"/>
                      <a:ea typeface="宋体" panose="02010600030101010101" pitchFamily="2" charset="-122"/>
                      <a:cs typeface="+mn-cs"/>
                    </a:endParaRPr>
                  </a:p>
                </p:txBody>
              </p:sp>
              <p:sp>
                <p:nvSpPr>
                  <p:cNvPr id="156732" name="Rectangle 60"/>
                  <p:cNvSpPr>
                    <a:spLocks noChangeArrowheads="1"/>
                  </p:cNvSpPr>
                  <p:nvPr/>
                </p:nvSpPr>
                <p:spPr bwMode="auto">
                  <a:xfrm>
                    <a:off x="3384" y="1608"/>
                    <a:ext cx="168" cy="202"/>
                  </a:xfrm>
                  <a:prstGeom prst="rect">
                    <a:avLst/>
                  </a:prstGeom>
                  <a:gradFill rotWithShape="0">
                    <a:gsLst>
                      <a:gs pos="0">
                        <a:schemeClr val="accent1">
                          <a:gamma/>
                          <a:shade val="46275"/>
                          <a:invGamma/>
                        </a:schemeClr>
                      </a:gs>
                      <a:gs pos="50000">
                        <a:schemeClr val="accent1"/>
                      </a:gs>
                      <a:gs pos="100000">
                        <a:schemeClr val="accent1">
                          <a:gamma/>
                          <a:shade val="46275"/>
                          <a:invGamma/>
                        </a:schemeClr>
                      </a:gs>
                    </a:gsLst>
                    <a:lin ang="5400000" scaled="1"/>
                  </a:gradFill>
                  <a:ln w="12700" cap="sq">
                    <a:noFill/>
                    <a:miter lim="800000"/>
                    <a:headEnd type="none" w="sm" len="sm"/>
                    <a:tailEnd type="none" w="sm" len="sm"/>
                  </a:ln>
                  <a:effectLst/>
                </p:spPr>
                <p:txBody>
                  <a:bodyPr wrap="none" anchor="ctr"/>
                  <a:p>
                    <a:pPr marL="0" marR="0" lvl="0" indent="0" algn="l" defTabSz="914400" rtl="0" eaLnBrk="1" fontAlgn="base" latinLnBrk="0" hangingPunct="1">
                      <a:lnSpc>
                        <a:spcPct val="100000"/>
                      </a:lnSpc>
                      <a:spcBef>
                        <a:spcPct val="0"/>
                      </a:spcBef>
                      <a:spcAft>
                        <a:spcPct val="0"/>
                      </a:spcAft>
                      <a:buClrTx/>
                      <a:buSzTx/>
                      <a:buFontTx/>
                      <a:buNone/>
                      <a:defRPr/>
                    </a:pPr>
                    <a:endParaRPr kumimoji="1" lang="zh-CN" altLang="en-US" sz="2400" b="1" i="0" u="none" strike="noStrike" kern="1200" cap="none" spc="0" normalizeH="0" baseline="0" noProof="0" smtClean="0">
                      <a:ln>
                        <a:noFill/>
                      </a:ln>
                      <a:solidFill>
                        <a:srgbClr val="FF0000"/>
                      </a:solidFill>
                      <a:effectLst/>
                      <a:uLnTx/>
                      <a:uFillTx/>
                      <a:latin typeface="Tahoma" panose="020B0604030504040204" pitchFamily="34" charset="0"/>
                      <a:ea typeface="宋体" panose="02010600030101010101" pitchFamily="2" charset="-122"/>
                      <a:cs typeface="+mn-cs"/>
                    </a:endParaRPr>
                  </a:p>
                </p:txBody>
              </p:sp>
            </p:grpSp>
            <p:grpSp>
              <p:nvGrpSpPr>
                <p:cNvPr id="34855" name="Group 61"/>
                <p:cNvGrpSpPr/>
                <p:nvPr/>
              </p:nvGrpSpPr>
              <p:grpSpPr>
                <a:xfrm>
                  <a:off x="1695" y="1467"/>
                  <a:ext cx="350" cy="298"/>
                  <a:chOff x="4460" y="1560"/>
                  <a:chExt cx="350" cy="298"/>
                </a:xfrm>
              </p:grpSpPr>
              <p:sp>
                <p:nvSpPr>
                  <p:cNvPr id="34904" name="Rectangle 62" descr="浅色竖线"/>
                  <p:cNvSpPr/>
                  <p:nvPr/>
                </p:nvSpPr>
                <p:spPr>
                  <a:xfrm>
                    <a:off x="4460" y="1594"/>
                    <a:ext cx="254" cy="226"/>
                  </a:xfrm>
                  <a:prstGeom prst="rect">
                    <a:avLst/>
                  </a:prstGeom>
                  <a:pattFill prst="ltVert">
                    <a:fgClr>
                      <a:schemeClr val="accent1"/>
                    </a:fgClr>
                    <a:bgClr>
                      <a:srgbClr val="005E76"/>
                    </a:bgClr>
                  </a:pattFill>
                  <a:ln w="12700">
                    <a:noFill/>
                  </a:ln>
                </p:spPr>
                <p:txBody>
                  <a:bodyPr wrap="none" anchor="ctr"/>
                  <a:p>
                    <a:endParaRPr lang="zh-CN" altLang="en-US" b="1" dirty="0">
                      <a:solidFill>
                        <a:srgbClr val="FF0000"/>
                      </a:solidFill>
                      <a:latin typeface="Tahoma" panose="020B0604030504040204" pitchFamily="34" charset="0"/>
                    </a:endParaRPr>
                  </a:p>
                </p:txBody>
              </p:sp>
              <p:sp>
                <p:nvSpPr>
                  <p:cNvPr id="156735" name="Rectangle 63"/>
                  <p:cNvSpPr>
                    <a:spLocks noChangeArrowheads="1"/>
                  </p:cNvSpPr>
                  <p:nvPr/>
                </p:nvSpPr>
                <p:spPr bwMode="auto">
                  <a:xfrm>
                    <a:off x="4704" y="1560"/>
                    <a:ext cx="106" cy="298"/>
                  </a:xfrm>
                  <a:prstGeom prst="rect">
                    <a:avLst/>
                  </a:prstGeom>
                  <a:gradFill rotWithShape="0">
                    <a:gsLst>
                      <a:gs pos="0">
                        <a:schemeClr val="accent1">
                          <a:gamma/>
                          <a:shade val="46275"/>
                          <a:invGamma/>
                        </a:schemeClr>
                      </a:gs>
                      <a:gs pos="50000">
                        <a:schemeClr val="accent1"/>
                      </a:gs>
                      <a:gs pos="100000">
                        <a:schemeClr val="accent1">
                          <a:gamma/>
                          <a:shade val="46275"/>
                          <a:invGamma/>
                        </a:schemeClr>
                      </a:gs>
                    </a:gsLst>
                    <a:lin ang="5400000" scaled="1"/>
                  </a:gradFill>
                  <a:ln w="12700" cap="sq">
                    <a:solidFill>
                      <a:srgbClr val="003366"/>
                    </a:solidFill>
                    <a:miter lim="800000"/>
                    <a:headEnd type="none" w="sm" len="sm"/>
                    <a:tailEnd type="none" w="sm" len="sm"/>
                  </a:ln>
                  <a:effectLst/>
                </p:spPr>
                <p:txBody>
                  <a:bodyPr wrap="none" anchor="ctr"/>
                  <a:p>
                    <a:pPr marL="0" marR="0" lvl="0" indent="0" algn="l" defTabSz="914400" rtl="0" eaLnBrk="1" fontAlgn="base" latinLnBrk="0" hangingPunct="1">
                      <a:lnSpc>
                        <a:spcPct val="100000"/>
                      </a:lnSpc>
                      <a:spcBef>
                        <a:spcPct val="0"/>
                      </a:spcBef>
                      <a:spcAft>
                        <a:spcPct val="0"/>
                      </a:spcAft>
                      <a:buClrTx/>
                      <a:buSzTx/>
                      <a:buFontTx/>
                      <a:buNone/>
                      <a:defRPr/>
                    </a:pPr>
                    <a:endParaRPr kumimoji="1" lang="zh-CN" altLang="en-US" sz="2400" b="1" i="0" u="none" strike="noStrike" kern="1200" cap="none" spc="0" normalizeH="0" baseline="0" noProof="0" smtClean="0">
                      <a:ln>
                        <a:noFill/>
                      </a:ln>
                      <a:solidFill>
                        <a:srgbClr val="FF0000"/>
                      </a:solidFill>
                      <a:effectLst/>
                      <a:uLnTx/>
                      <a:uFillTx/>
                      <a:latin typeface="Tahoma" panose="020B0604030504040204" pitchFamily="34" charset="0"/>
                      <a:ea typeface="宋体" panose="02010600030101010101" pitchFamily="2" charset="-122"/>
                      <a:cs typeface="+mn-cs"/>
                    </a:endParaRPr>
                  </a:p>
                </p:txBody>
              </p:sp>
            </p:grpSp>
            <p:sp>
              <p:nvSpPr>
                <p:cNvPr id="34856" name="Rectangle 64"/>
                <p:cNvSpPr/>
                <p:nvPr/>
              </p:nvSpPr>
              <p:spPr>
                <a:xfrm>
                  <a:off x="1664" y="2364"/>
                  <a:ext cx="187" cy="256"/>
                </a:xfrm>
                <a:prstGeom prst="rect">
                  <a:avLst/>
                </a:prstGeom>
                <a:solidFill>
                  <a:schemeClr val="tx1"/>
                </a:solidFill>
                <a:ln w="12700">
                  <a:noFill/>
                </a:ln>
              </p:spPr>
              <p:txBody>
                <a:bodyPr wrap="none" anchor="ctr"/>
                <a:p>
                  <a:endParaRPr lang="zh-CN" altLang="en-US" b="1" dirty="0">
                    <a:solidFill>
                      <a:srgbClr val="FF0000"/>
                    </a:solidFill>
                    <a:latin typeface="Tahoma" panose="020B0604030504040204" pitchFamily="34" charset="0"/>
                  </a:endParaRPr>
                </a:p>
              </p:txBody>
            </p:sp>
            <p:sp>
              <p:nvSpPr>
                <p:cNvPr id="34857" name="Rectangle 65"/>
                <p:cNvSpPr/>
                <p:nvPr/>
              </p:nvSpPr>
              <p:spPr>
                <a:xfrm>
                  <a:off x="1620" y="1716"/>
                  <a:ext cx="32" cy="273"/>
                </a:xfrm>
                <a:prstGeom prst="rect">
                  <a:avLst/>
                </a:prstGeom>
                <a:solidFill>
                  <a:schemeClr val="tx1"/>
                </a:solidFill>
                <a:ln w="12700">
                  <a:noFill/>
                </a:ln>
              </p:spPr>
              <p:txBody>
                <a:bodyPr wrap="none" anchor="ctr"/>
                <a:p>
                  <a:endParaRPr lang="zh-CN" altLang="en-US" b="1" dirty="0">
                    <a:solidFill>
                      <a:srgbClr val="FF0000"/>
                    </a:solidFill>
                    <a:latin typeface="Tahoma" panose="020B0604030504040204" pitchFamily="34" charset="0"/>
                  </a:endParaRPr>
                </a:p>
              </p:txBody>
            </p:sp>
            <p:sp>
              <p:nvSpPr>
                <p:cNvPr id="34858" name="AutoShape 66"/>
                <p:cNvSpPr/>
                <p:nvPr/>
              </p:nvSpPr>
              <p:spPr>
                <a:xfrm>
                  <a:off x="1876" y="2382"/>
                  <a:ext cx="404" cy="220"/>
                </a:xfrm>
                <a:prstGeom prst="leftArrow">
                  <a:avLst>
                    <a:gd name="adj1" fmla="val 50000"/>
                    <a:gd name="adj2" fmla="val 45909"/>
                  </a:avLst>
                </a:prstGeom>
                <a:solidFill>
                  <a:srgbClr val="FF0000"/>
                </a:solidFill>
                <a:ln w="12700">
                  <a:noFill/>
                </a:ln>
              </p:spPr>
              <p:txBody>
                <a:bodyPr wrap="none" anchor="ctr"/>
                <a:p>
                  <a:endParaRPr lang="zh-CN" altLang="en-US" b="1" dirty="0">
                    <a:solidFill>
                      <a:srgbClr val="FF0000"/>
                    </a:solidFill>
                    <a:latin typeface="Tahoma" panose="020B0604030504040204" pitchFamily="34" charset="0"/>
                  </a:endParaRPr>
                </a:p>
              </p:txBody>
            </p:sp>
            <p:sp>
              <p:nvSpPr>
                <p:cNvPr id="34859" name="Freeform 67"/>
                <p:cNvSpPr/>
                <p:nvPr/>
              </p:nvSpPr>
              <p:spPr>
                <a:xfrm>
                  <a:off x="906" y="2336"/>
                  <a:ext cx="945" cy="312"/>
                </a:xfrm>
                <a:custGeom>
                  <a:avLst/>
                  <a:gdLst>
                    <a:gd name="txL" fmla="*/ 0 w 942"/>
                    <a:gd name="txT" fmla="*/ 0 h 309"/>
                    <a:gd name="txR" fmla="*/ 942 w 942"/>
                    <a:gd name="txB" fmla="*/ 309 h 309"/>
                  </a:gdLst>
                  <a:ahLst/>
                  <a:cxnLst>
                    <a:cxn ang="0">
                      <a:pos x="942" y="282"/>
                    </a:cxn>
                    <a:cxn ang="0">
                      <a:pos x="777" y="282"/>
                    </a:cxn>
                    <a:cxn ang="0">
                      <a:pos x="777" y="309"/>
                    </a:cxn>
                    <a:cxn ang="0">
                      <a:pos x="0" y="309"/>
                    </a:cxn>
                    <a:cxn ang="0">
                      <a:pos x="0" y="0"/>
                    </a:cxn>
                    <a:cxn ang="0">
                      <a:pos x="774" y="0"/>
                    </a:cxn>
                    <a:cxn ang="0">
                      <a:pos x="774" y="27"/>
                    </a:cxn>
                    <a:cxn ang="0">
                      <a:pos x="942" y="27"/>
                    </a:cxn>
                    <a:cxn ang="0">
                      <a:pos x="942" y="282"/>
                    </a:cxn>
                  </a:cxnLst>
                  <a:rect l="txL" t="txT" r="txR" b="txB"/>
                  <a:pathLst>
                    <a:path w="942" h="309">
                      <a:moveTo>
                        <a:pt x="942" y="282"/>
                      </a:moveTo>
                      <a:lnTo>
                        <a:pt x="777" y="282"/>
                      </a:lnTo>
                      <a:lnTo>
                        <a:pt x="777" y="309"/>
                      </a:lnTo>
                      <a:lnTo>
                        <a:pt x="0" y="309"/>
                      </a:lnTo>
                      <a:lnTo>
                        <a:pt x="0" y="0"/>
                      </a:lnTo>
                      <a:lnTo>
                        <a:pt x="774" y="0"/>
                      </a:lnTo>
                      <a:lnTo>
                        <a:pt x="774" y="27"/>
                      </a:lnTo>
                      <a:lnTo>
                        <a:pt x="942" y="27"/>
                      </a:lnTo>
                      <a:lnTo>
                        <a:pt x="942" y="282"/>
                      </a:lnTo>
                      <a:close/>
                    </a:path>
                  </a:pathLst>
                </a:custGeom>
                <a:solidFill>
                  <a:srgbClr val="FF7C80"/>
                </a:solidFill>
                <a:ln w="12700">
                  <a:noFill/>
                </a:ln>
              </p:spPr>
              <p:txBody>
                <a:bodyPr/>
                <a:p>
                  <a:endParaRPr lang="zh-CN" altLang="en-US" b="1" dirty="0">
                    <a:solidFill>
                      <a:srgbClr val="FF0000"/>
                    </a:solidFill>
                    <a:latin typeface="Tahoma" panose="020B0604030504040204" pitchFamily="34" charset="0"/>
                  </a:endParaRPr>
                </a:p>
              </p:txBody>
            </p:sp>
            <p:sp>
              <p:nvSpPr>
                <p:cNvPr id="34860" name="Rectangle 68"/>
                <p:cNvSpPr/>
                <p:nvPr/>
              </p:nvSpPr>
              <p:spPr>
                <a:xfrm>
                  <a:off x="909" y="1985"/>
                  <a:ext cx="774" cy="168"/>
                </a:xfrm>
                <a:prstGeom prst="rect">
                  <a:avLst/>
                </a:prstGeom>
                <a:solidFill>
                  <a:srgbClr val="FF7C80"/>
                </a:solidFill>
                <a:ln w="12700">
                  <a:noFill/>
                </a:ln>
              </p:spPr>
              <p:txBody>
                <a:bodyPr wrap="none" anchor="ctr"/>
                <a:p>
                  <a:endParaRPr lang="zh-CN" altLang="en-US" b="1" dirty="0">
                    <a:solidFill>
                      <a:srgbClr val="FF0000"/>
                    </a:solidFill>
                    <a:latin typeface="Tahoma" panose="020B0604030504040204" pitchFamily="34" charset="0"/>
                  </a:endParaRPr>
                </a:p>
              </p:txBody>
            </p:sp>
            <p:grpSp>
              <p:nvGrpSpPr>
                <p:cNvPr id="34861" name="Group 69"/>
                <p:cNvGrpSpPr/>
                <p:nvPr/>
              </p:nvGrpSpPr>
              <p:grpSpPr>
                <a:xfrm>
                  <a:off x="911" y="1861"/>
                  <a:ext cx="766" cy="989"/>
                  <a:chOff x="1748" y="1896"/>
                  <a:chExt cx="766" cy="989"/>
                </a:xfrm>
              </p:grpSpPr>
              <p:sp>
                <p:nvSpPr>
                  <p:cNvPr id="156742" name="Rectangle 70"/>
                  <p:cNvSpPr>
                    <a:spLocks noChangeArrowheads="1"/>
                  </p:cNvSpPr>
                  <p:nvPr/>
                </p:nvSpPr>
                <p:spPr bwMode="auto">
                  <a:xfrm>
                    <a:off x="2012" y="1897"/>
                    <a:ext cx="240" cy="757"/>
                  </a:xfrm>
                  <a:prstGeom prst="rect">
                    <a:avLst/>
                  </a:prstGeom>
                  <a:gradFill rotWithShape="0">
                    <a:gsLst>
                      <a:gs pos="0">
                        <a:schemeClr val="accent1">
                          <a:gamma/>
                          <a:shade val="46275"/>
                          <a:invGamma/>
                        </a:schemeClr>
                      </a:gs>
                      <a:gs pos="50000">
                        <a:schemeClr val="accent1"/>
                      </a:gs>
                      <a:gs pos="100000">
                        <a:schemeClr val="accent1">
                          <a:gamma/>
                          <a:shade val="46275"/>
                          <a:invGamma/>
                        </a:schemeClr>
                      </a:gs>
                    </a:gsLst>
                    <a:lin ang="0" scaled="1"/>
                  </a:gradFill>
                  <a:ln w="12700" cap="sq">
                    <a:noFill/>
                    <a:miter lim="800000"/>
                    <a:headEnd type="none" w="sm" len="sm"/>
                    <a:tailEnd type="none" w="sm" len="sm"/>
                  </a:ln>
                  <a:effectLst/>
                </p:spPr>
                <p:txBody>
                  <a:bodyPr wrap="none" anchor="ctr"/>
                  <a:p>
                    <a:pPr marL="0" marR="0" lvl="0" indent="0" algn="l" defTabSz="914400" rtl="0" eaLnBrk="1" fontAlgn="base" latinLnBrk="0" hangingPunct="1">
                      <a:lnSpc>
                        <a:spcPct val="100000"/>
                      </a:lnSpc>
                      <a:spcBef>
                        <a:spcPct val="0"/>
                      </a:spcBef>
                      <a:spcAft>
                        <a:spcPct val="0"/>
                      </a:spcAft>
                      <a:buClrTx/>
                      <a:buSzTx/>
                      <a:buFontTx/>
                      <a:buNone/>
                      <a:defRPr/>
                    </a:pPr>
                    <a:endParaRPr kumimoji="1" lang="zh-CN" altLang="en-US" sz="2400" b="1" i="0" u="none" strike="noStrike" kern="1200" cap="none" spc="0" normalizeH="0" baseline="0" noProof="0" smtClean="0">
                      <a:ln>
                        <a:noFill/>
                      </a:ln>
                      <a:solidFill>
                        <a:srgbClr val="FF0000"/>
                      </a:solidFill>
                      <a:effectLst/>
                      <a:uLnTx/>
                      <a:uFillTx/>
                      <a:latin typeface="Tahoma" panose="020B0604030504040204" pitchFamily="34" charset="0"/>
                      <a:ea typeface="宋体" panose="02010600030101010101" pitchFamily="2" charset="-122"/>
                      <a:cs typeface="+mn-cs"/>
                    </a:endParaRPr>
                  </a:p>
                </p:txBody>
              </p:sp>
              <p:sp>
                <p:nvSpPr>
                  <p:cNvPr id="156743" name="AutoShape 71"/>
                  <p:cNvSpPr>
                    <a:spLocks noChangeArrowheads="1"/>
                  </p:cNvSpPr>
                  <p:nvPr/>
                </p:nvSpPr>
                <p:spPr bwMode="auto">
                  <a:xfrm>
                    <a:off x="2008" y="2649"/>
                    <a:ext cx="244" cy="86"/>
                  </a:xfrm>
                  <a:custGeom>
                    <a:avLst/>
                    <a:gdLst>
                      <a:gd name="G0" fmla="+- 5400 0 0"/>
                      <a:gd name="G1" fmla="+- 21600 0 5400"/>
                      <a:gd name="G2" fmla="*/ 5400 1 2"/>
                      <a:gd name="G3" fmla="+- 21600 0 G2"/>
                      <a:gd name="G4" fmla="+/ 5400 21600 2"/>
                      <a:gd name="G5" fmla="+/ G1 0 2"/>
                      <a:gd name="G6" fmla="*/ 21600 21600 5400"/>
                      <a:gd name="G7" fmla="*/ G6 1 2"/>
                      <a:gd name="G8" fmla="+- 21600 0 G7"/>
                      <a:gd name="G9" fmla="*/ 21600 1 2"/>
                      <a:gd name="G10" fmla="+- 5400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400" y="21600"/>
                        </a:lnTo>
                        <a:lnTo>
                          <a:pt x="16200" y="21600"/>
                        </a:lnTo>
                        <a:lnTo>
                          <a:pt x="21600" y="0"/>
                        </a:lnTo>
                        <a:close/>
                      </a:path>
                    </a:pathLst>
                  </a:custGeom>
                  <a:gradFill rotWithShape="0">
                    <a:gsLst>
                      <a:gs pos="0">
                        <a:schemeClr val="accent1">
                          <a:gamma/>
                          <a:shade val="46275"/>
                          <a:invGamma/>
                        </a:schemeClr>
                      </a:gs>
                      <a:gs pos="50000">
                        <a:schemeClr val="accent1"/>
                      </a:gs>
                      <a:gs pos="100000">
                        <a:schemeClr val="accent1">
                          <a:gamma/>
                          <a:shade val="46275"/>
                          <a:invGamma/>
                        </a:schemeClr>
                      </a:gs>
                    </a:gsLst>
                    <a:lin ang="0" scaled="1"/>
                  </a:gradFill>
                  <a:ln w="12700" cap="sq">
                    <a:noFill/>
                    <a:miter lim="800000"/>
                    <a:headEnd type="none" w="sm" len="sm"/>
                    <a:tailEnd type="none" w="sm" len="sm"/>
                  </a:ln>
                  <a:effectLst/>
                </p:spPr>
                <p:txBody>
                  <a:bodyPr wrap="none" anchor="ctr"/>
                  <a:p>
                    <a:pPr marL="0" marR="0" lvl="0" indent="0" algn="l" defTabSz="914400" rtl="0" eaLnBrk="1" fontAlgn="base" latinLnBrk="0" hangingPunct="1">
                      <a:lnSpc>
                        <a:spcPct val="100000"/>
                      </a:lnSpc>
                      <a:spcBef>
                        <a:spcPct val="0"/>
                      </a:spcBef>
                      <a:spcAft>
                        <a:spcPct val="0"/>
                      </a:spcAft>
                      <a:buClrTx/>
                      <a:buSzTx/>
                      <a:buFontTx/>
                      <a:buNone/>
                      <a:defRPr/>
                    </a:pPr>
                    <a:endParaRPr kumimoji="1" lang="zh-CN" altLang="en-US" sz="2400" b="1" i="0" u="none" strike="noStrike" kern="1200" cap="none" spc="0" normalizeH="0" baseline="0" noProof="0" smtClean="0">
                      <a:ln>
                        <a:noFill/>
                      </a:ln>
                      <a:solidFill>
                        <a:srgbClr val="FF0000"/>
                      </a:solidFill>
                      <a:effectLst/>
                      <a:uLnTx/>
                      <a:uFillTx/>
                      <a:latin typeface="Tahoma" panose="020B0604030504040204" pitchFamily="34" charset="0"/>
                      <a:ea typeface="宋体" panose="02010600030101010101" pitchFamily="2" charset="-122"/>
                      <a:cs typeface="+mn-cs"/>
                    </a:endParaRPr>
                  </a:p>
                </p:txBody>
              </p:sp>
              <p:sp>
                <p:nvSpPr>
                  <p:cNvPr id="156744" name="Rectangle 72"/>
                  <p:cNvSpPr>
                    <a:spLocks noChangeArrowheads="1"/>
                  </p:cNvSpPr>
                  <p:nvPr/>
                </p:nvSpPr>
                <p:spPr bwMode="auto">
                  <a:xfrm>
                    <a:off x="2070" y="2734"/>
                    <a:ext cx="124" cy="151"/>
                  </a:xfrm>
                  <a:prstGeom prst="rect">
                    <a:avLst/>
                  </a:prstGeom>
                  <a:gradFill rotWithShape="0">
                    <a:gsLst>
                      <a:gs pos="0">
                        <a:schemeClr val="accent1">
                          <a:gamma/>
                          <a:shade val="46275"/>
                          <a:invGamma/>
                        </a:schemeClr>
                      </a:gs>
                      <a:gs pos="50000">
                        <a:schemeClr val="accent1"/>
                      </a:gs>
                      <a:gs pos="100000">
                        <a:schemeClr val="accent1">
                          <a:gamma/>
                          <a:shade val="46275"/>
                          <a:invGamma/>
                        </a:schemeClr>
                      </a:gs>
                    </a:gsLst>
                    <a:lin ang="0" scaled="1"/>
                  </a:gradFill>
                  <a:ln w="12700" cap="sq">
                    <a:noFill/>
                    <a:miter lim="800000"/>
                    <a:headEnd type="none" w="sm" len="sm"/>
                    <a:tailEnd type="none" w="sm" len="sm"/>
                  </a:ln>
                  <a:effectLst/>
                </p:spPr>
                <p:txBody>
                  <a:bodyPr wrap="none" anchor="ctr"/>
                  <a:p>
                    <a:pPr marL="0" marR="0" lvl="0" indent="0" algn="l" defTabSz="914400" rtl="0" eaLnBrk="1" fontAlgn="base" latinLnBrk="0" hangingPunct="1">
                      <a:lnSpc>
                        <a:spcPct val="100000"/>
                      </a:lnSpc>
                      <a:spcBef>
                        <a:spcPct val="0"/>
                      </a:spcBef>
                      <a:spcAft>
                        <a:spcPct val="0"/>
                      </a:spcAft>
                      <a:buClrTx/>
                      <a:buSzTx/>
                      <a:buFontTx/>
                      <a:buNone/>
                      <a:defRPr/>
                    </a:pPr>
                    <a:endParaRPr kumimoji="1" lang="zh-CN" altLang="en-US" sz="2400" b="1" i="0" u="none" strike="noStrike" kern="1200" cap="none" spc="0" normalizeH="0" baseline="0" noProof="0" smtClean="0">
                      <a:ln>
                        <a:noFill/>
                      </a:ln>
                      <a:solidFill>
                        <a:srgbClr val="FF0000"/>
                      </a:solidFill>
                      <a:effectLst/>
                      <a:uLnTx/>
                      <a:uFillTx/>
                      <a:latin typeface="Tahoma" panose="020B0604030504040204" pitchFamily="34" charset="0"/>
                      <a:ea typeface="宋体" panose="02010600030101010101" pitchFamily="2" charset="-122"/>
                      <a:cs typeface="+mn-cs"/>
                    </a:endParaRPr>
                  </a:p>
                </p:txBody>
              </p:sp>
              <p:sp>
                <p:nvSpPr>
                  <p:cNvPr id="156745" name="Rectangle 73"/>
                  <p:cNvSpPr>
                    <a:spLocks noChangeArrowheads="1"/>
                  </p:cNvSpPr>
                  <p:nvPr/>
                </p:nvSpPr>
                <p:spPr bwMode="auto">
                  <a:xfrm>
                    <a:off x="1748" y="2184"/>
                    <a:ext cx="766" cy="188"/>
                  </a:xfrm>
                  <a:prstGeom prst="rect">
                    <a:avLst/>
                  </a:prstGeom>
                  <a:gradFill rotWithShape="0">
                    <a:gsLst>
                      <a:gs pos="0">
                        <a:schemeClr val="accent1">
                          <a:gamma/>
                          <a:shade val="46275"/>
                          <a:invGamma/>
                        </a:schemeClr>
                      </a:gs>
                      <a:gs pos="50000">
                        <a:schemeClr val="accent1"/>
                      </a:gs>
                      <a:gs pos="100000">
                        <a:schemeClr val="accent1">
                          <a:gamma/>
                          <a:shade val="46275"/>
                          <a:invGamma/>
                        </a:schemeClr>
                      </a:gs>
                    </a:gsLst>
                    <a:lin ang="0" scaled="1"/>
                  </a:gradFill>
                  <a:ln w="12700" cap="sq">
                    <a:noFill/>
                    <a:miter lim="800000"/>
                    <a:headEnd type="none" w="sm" len="sm"/>
                    <a:tailEnd type="none" w="sm" len="sm"/>
                  </a:ln>
                  <a:effectLst/>
                </p:spPr>
                <p:txBody>
                  <a:bodyPr wrap="none" anchor="ctr"/>
                  <a:p>
                    <a:pPr marL="0" marR="0" lvl="0" indent="0" algn="l" defTabSz="914400" rtl="0" eaLnBrk="1" fontAlgn="base" latinLnBrk="0" hangingPunct="1">
                      <a:lnSpc>
                        <a:spcPct val="100000"/>
                      </a:lnSpc>
                      <a:spcBef>
                        <a:spcPct val="0"/>
                      </a:spcBef>
                      <a:spcAft>
                        <a:spcPct val="0"/>
                      </a:spcAft>
                      <a:buClrTx/>
                      <a:buSzTx/>
                      <a:buFontTx/>
                      <a:buNone/>
                      <a:defRPr/>
                    </a:pPr>
                    <a:endParaRPr kumimoji="1" lang="zh-CN" altLang="en-US" sz="2400" b="1" i="0" u="none" strike="noStrike" kern="1200" cap="none" spc="0" normalizeH="0" baseline="0" noProof="0" smtClean="0">
                      <a:ln>
                        <a:noFill/>
                      </a:ln>
                      <a:solidFill>
                        <a:srgbClr val="FF0000"/>
                      </a:solidFill>
                      <a:effectLst/>
                      <a:uLnTx/>
                      <a:uFillTx/>
                      <a:latin typeface="Tahoma" panose="020B0604030504040204" pitchFamily="34" charset="0"/>
                      <a:ea typeface="宋体" panose="02010600030101010101" pitchFamily="2" charset="-122"/>
                      <a:cs typeface="+mn-cs"/>
                    </a:endParaRPr>
                  </a:p>
                </p:txBody>
              </p:sp>
              <p:sp>
                <p:nvSpPr>
                  <p:cNvPr id="34899" name="Rectangle 74"/>
                  <p:cNvSpPr/>
                  <p:nvPr/>
                </p:nvSpPr>
                <p:spPr>
                  <a:xfrm>
                    <a:off x="2126" y="1897"/>
                    <a:ext cx="91" cy="787"/>
                  </a:xfrm>
                  <a:prstGeom prst="rect">
                    <a:avLst/>
                  </a:prstGeom>
                  <a:solidFill>
                    <a:schemeClr val="tx1"/>
                  </a:solidFill>
                  <a:ln w="12700">
                    <a:noFill/>
                  </a:ln>
                </p:spPr>
                <p:txBody>
                  <a:bodyPr wrap="none" anchor="ctr"/>
                  <a:p>
                    <a:endParaRPr lang="zh-CN" altLang="en-US" b="1" dirty="0">
                      <a:solidFill>
                        <a:srgbClr val="FF0000"/>
                      </a:solidFill>
                      <a:latin typeface="Tahoma" panose="020B0604030504040204" pitchFamily="34" charset="0"/>
                    </a:endParaRPr>
                  </a:p>
                </p:txBody>
              </p:sp>
              <p:sp>
                <p:nvSpPr>
                  <p:cNvPr id="34900" name="Rectangle 75"/>
                  <p:cNvSpPr/>
                  <p:nvPr/>
                </p:nvSpPr>
                <p:spPr>
                  <a:xfrm>
                    <a:off x="2126" y="2678"/>
                    <a:ext cx="56" cy="207"/>
                  </a:xfrm>
                  <a:prstGeom prst="rect">
                    <a:avLst/>
                  </a:prstGeom>
                  <a:solidFill>
                    <a:schemeClr val="tx1"/>
                  </a:solidFill>
                  <a:ln w="12700">
                    <a:noFill/>
                  </a:ln>
                </p:spPr>
                <p:txBody>
                  <a:bodyPr wrap="none" anchor="ctr"/>
                  <a:p>
                    <a:endParaRPr lang="zh-CN" altLang="en-US" b="1" dirty="0">
                      <a:solidFill>
                        <a:srgbClr val="FF0000"/>
                      </a:solidFill>
                      <a:latin typeface="Tahoma" panose="020B0604030504040204" pitchFamily="34" charset="0"/>
                    </a:endParaRPr>
                  </a:p>
                </p:txBody>
              </p:sp>
              <p:sp>
                <p:nvSpPr>
                  <p:cNvPr id="34901" name="Freeform 76" descr="浅色上对角线"/>
                  <p:cNvSpPr/>
                  <p:nvPr/>
                </p:nvSpPr>
                <p:spPr>
                  <a:xfrm>
                    <a:off x="2159" y="1896"/>
                    <a:ext cx="355" cy="989"/>
                  </a:xfrm>
                  <a:custGeom>
                    <a:avLst/>
                    <a:gdLst>
                      <a:gd name="txL" fmla="*/ 0 w 355"/>
                      <a:gd name="txT" fmla="*/ 0 h 994"/>
                      <a:gd name="txR" fmla="*/ 355 w 355"/>
                      <a:gd name="txB" fmla="*/ 994 h 994"/>
                    </a:gdLst>
                    <a:ahLst/>
                    <a:cxnLst>
                      <a:cxn ang="0">
                        <a:pos x="34" y="994"/>
                      </a:cxn>
                      <a:cxn ang="0">
                        <a:pos x="34" y="840"/>
                      </a:cxn>
                      <a:cxn ang="0">
                        <a:pos x="91" y="763"/>
                      </a:cxn>
                      <a:cxn ang="0">
                        <a:pos x="91" y="475"/>
                      </a:cxn>
                      <a:cxn ang="0">
                        <a:pos x="355" y="475"/>
                      </a:cxn>
                      <a:cxn ang="0">
                        <a:pos x="355" y="288"/>
                      </a:cxn>
                      <a:cxn ang="0">
                        <a:pos x="91" y="288"/>
                      </a:cxn>
                      <a:cxn ang="0">
                        <a:pos x="91" y="0"/>
                      </a:cxn>
                      <a:cxn ang="0">
                        <a:pos x="48" y="0"/>
                      </a:cxn>
                      <a:cxn ang="0">
                        <a:pos x="48" y="427"/>
                      </a:cxn>
                      <a:cxn ang="0">
                        <a:pos x="0" y="427"/>
                      </a:cxn>
                      <a:cxn ang="0">
                        <a:pos x="0" y="994"/>
                      </a:cxn>
                      <a:cxn ang="0">
                        <a:pos x="34" y="994"/>
                      </a:cxn>
                    </a:cxnLst>
                    <a:rect l="txL" t="txT" r="txR" b="txB"/>
                    <a:pathLst>
                      <a:path w="355" h="994">
                        <a:moveTo>
                          <a:pt x="34" y="994"/>
                        </a:moveTo>
                        <a:lnTo>
                          <a:pt x="34" y="840"/>
                        </a:lnTo>
                        <a:lnTo>
                          <a:pt x="91" y="763"/>
                        </a:lnTo>
                        <a:lnTo>
                          <a:pt x="91" y="475"/>
                        </a:lnTo>
                        <a:lnTo>
                          <a:pt x="355" y="475"/>
                        </a:lnTo>
                        <a:lnTo>
                          <a:pt x="355" y="288"/>
                        </a:lnTo>
                        <a:lnTo>
                          <a:pt x="91" y="288"/>
                        </a:lnTo>
                        <a:lnTo>
                          <a:pt x="91" y="0"/>
                        </a:lnTo>
                        <a:lnTo>
                          <a:pt x="48" y="0"/>
                        </a:lnTo>
                        <a:lnTo>
                          <a:pt x="48" y="427"/>
                        </a:lnTo>
                        <a:lnTo>
                          <a:pt x="0" y="427"/>
                        </a:lnTo>
                        <a:lnTo>
                          <a:pt x="0" y="994"/>
                        </a:lnTo>
                        <a:lnTo>
                          <a:pt x="34" y="994"/>
                        </a:lnTo>
                        <a:close/>
                      </a:path>
                    </a:pathLst>
                  </a:custGeom>
                  <a:pattFill prst="ltUpDiag">
                    <a:fgClr>
                      <a:schemeClr val="accent1"/>
                    </a:fgClr>
                    <a:bgClr>
                      <a:schemeClr val="bg1"/>
                    </a:bgClr>
                  </a:pattFill>
                  <a:ln w="12700">
                    <a:noFill/>
                  </a:ln>
                </p:spPr>
                <p:txBody>
                  <a:bodyPr/>
                  <a:p>
                    <a:endParaRPr lang="zh-CN" altLang="en-US" b="1" dirty="0">
                      <a:solidFill>
                        <a:srgbClr val="FF0000"/>
                      </a:solidFill>
                      <a:latin typeface="Tahoma" panose="020B0604030504040204" pitchFamily="34" charset="0"/>
                    </a:endParaRPr>
                  </a:p>
                </p:txBody>
              </p:sp>
              <p:sp>
                <p:nvSpPr>
                  <p:cNvPr id="34902" name="Rectangle 77"/>
                  <p:cNvSpPr/>
                  <p:nvPr/>
                </p:nvSpPr>
                <p:spPr>
                  <a:xfrm>
                    <a:off x="2414" y="2184"/>
                    <a:ext cx="56" cy="130"/>
                  </a:xfrm>
                  <a:prstGeom prst="rect">
                    <a:avLst/>
                  </a:prstGeom>
                  <a:solidFill>
                    <a:schemeClr val="tx1"/>
                  </a:solidFill>
                  <a:ln w="12700">
                    <a:noFill/>
                  </a:ln>
                </p:spPr>
                <p:txBody>
                  <a:bodyPr wrap="none" anchor="ctr"/>
                  <a:p>
                    <a:endParaRPr lang="zh-CN" altLang="en-US" b="1" dirty="0">
                      <a:solidFill>
                        <a:srgbClr val="FF0000"/>
                      </a:solidFill>
                      <a:latin typeface="Tahoma" panose="020B0604030504040204" pitchFamily="34" charset="0"/>
                    </a:endParaRPr>
                  </a:p>
                </p:txBody>
              </p:sp>
              <p:sp>
                <p:nvSpPr>
                  <p:cNvPr id="34903" name="Rectangle 78"/>
                  <p:cNvSpPr/>
                  <p:nvPr/>
                </p:nvSpPr>
                <p:spPr>
                  <a:xfrm>
                    <a:off x="2429" y="2309"/>
                    <a:ext cx="27" cy="61"/>
                  </a:xfrm>
                  <a:prstGeom prst="rect">
                    <a:avLst/>
                  </a:prstGeom>
                  <a:solidFill>
                    <a:schemeClr val="tx1"/>
                  </a:solidFill>
                  <a:ln w="12700">
                    <a:noFill/>
                  </a:ln>
                </p:spPr>
                <p:txBody>
                  <a:bodyPr wrap="none" anchor="ctr"/>
                  <a:p>
                    <a:endParaRPr lang="zh-CN" altLang="en-US" b="1" dirty="0">
                      <a:solidFill>
                        <a:srgbClr val="FF0000"/>
                      </a:solidFill>
                      <a:latin typeface="Tahoma" panose="020B0604030504040204" pitchFamily="34" charset="0"/>
                    </a:endParaRPr>
                  </a:p>
                </p:txBody>
              </p:sp>
            </p:grpSp>
            <p:grpSp>
              <p:nvGrpSpPr>
                <p:cNvPr id="34862" name="Group 79"/>
                <p:cNvGrpSpPr/>
                <p:nvPr/>
              </p:nvGrpSpPr>
              <p:grpSpPr>
                <a:xfrm>
                  <a:off x="1578" y="2147"/>
                  <a:ext cx="53" cy="188"/>
                  <a:chOff x="3279" y="2313"/>
                  <a:chExt cx="53" cy="188"/>
                </a:xfrm>
              </p:grpSpPr>
              <p:sp>
                <p:nvSpPr>
                  <p:cNvPr id="34893" name="Rectangle 80"/>
                  <p:cNvSpPr/>
                  <p:nvPr/>
                </p:nvSpPr>
                <p:spPr>
                  <a:xfrm>
                    <a:off x="3294" y="2445"/>
                    <a:ext cx="27" cy="56"/>
                  </a:xfrm>
                  <a:prstGeom prst="rect">
                    <a:avLst/>
                  </a:prstGeom>
                  <a:solidFill>
                    <a:srgbClr val="FF7C80"/>
                  </a:solidFill>
                  <a:ln w="12700">
                    <a:noFill/>
                  </a:ln>
                </p:spPr>
                <p:txBody>
                  <a:bodyPr wrap="none" anchor="ctr"/>
                  <a:p>
                    <a:endParaRPr lang="zh-CN" altLang="en-US" b="1" dirty="0">
                      <a:solidFill>
                        <a:srgbClr val="FF0000"/>
                      </a:solidFill>
                      <a:latin typeface="Tahoma" panose="020B0604030504040204" pitchFamily="34" charset="0"/>
                    </a:endParaRPr>
                  </a:p>
                </p:txBody>
              </p:sp>
              <p:sp>
                <p:nvSpPr>
                  <p:cNvPr id="34894" name="Rectangle 81"/>
                  <p:cNvSpPr/>
                  <p:nvPr/>
                </p:nvSpPr>
                <p:spPr>
                  <a:xfrm>
                    <a:off x="3279" y="2313"/>
                    <a:ext cx="53" cy="135"/>
                  </a:xfrm>
                  <a:prstGeom prst="rect">
                    <a:avLst/>
                  </a:prstGeom>
                  <a:solidFill>
                    <a:srgbClr val="FF7C80"/>
                  </a:solidFill>
                  <a:ln w="12700">
                    <a:noFill/>
                  </a:ln>
                </p:spPr>
                <p:txBody>
                  <a:bodyPr wrap="none" anchor="ctr"/>
                  <a:p>
                    <a:endParaRPr lang="zh-CN" altLang="en-US" b="1" dirty="0">
                      <a:solidFill>
                        <a:srgbClr val="FF0000"/>
                      </a:solidFill>
                      <a:latin typeface="Tahoma" panose="020B0604030504040204" pitchFamily="34" charset="0"/>
                    </a:endParaRPr>
                  </a:p>
                </p:txBody>
              </p:sp>
            </p:grpSp>
            <p:grpSp>
              <p:nvGrpSpPr>
                <p:cNvPr id="34863" name="Group 82"/>
                <p:cNvGrpSpPr/>
                <p:nvPr/>
              </p:nvGrpSpPr>
              <p:grpSpPr>
                <a:xfrm>
                  <a:off x="1248" y="1775"/>
                  <a:ext cx="108" cy="487"/>
                  <a:chOff x="2067" y="1803"/>
                  <a:chExt cx="127" cy="487"/>
                </a:xfrm>
              </p:grpSpPr>
              <p:sp>
                <p:nvSpPr>
                  <p:cNvPr id="34883" name="Line 83"/>
                  <p:cNvSpPr/>
                  <p:nvPr/>
                </p:nvSpPr>
                <p:spPr>
                  <a:xfrm flipV="1">
                    <a:off x="2113" y="1853"/>
                    <a:ext cx="80" cy="36"/>
                  </a:xfrm>
                  <a:prstGeom prst="line">
                    <a:avLst/>
                  </a:prstGeom>
                  <a:ln w="28575" cap="sq" cmpd="sng">
                    <a:solidFill>
                      <a:srgbClr val="808080"/>
                    </a:solidFill>
                    <a:prstDash val="solid"/>
                    <a:headEnd type="none" w="sm" len="sm"/>
                    <a:tailEnd type="none" w="sm" len="sm"/>
                  </a:ln>
                </p:spPr>
              </p:sp>
              <p:sp>
                <p:nvSpPr>
                  <p:cNvPr id="34884" name="Line 84"/>
                  <p:cNvSpPr/>
                  <p:nvPr/>
                </p:nvSpPr>
                <p:spPr>
                  <a:xfrm flipH="1" flipV="1">
                    <a:off x="2067" y="1803"/>
                    <a:ext cx="118" cy="48"/>
                  </a:xfrm>
                  <a:prstGeom prst="line">
                    <a:avLst/>
                  </a:prstGeom>
                  <a:ln w="28575" cap="sq" cmpd="sng">
                    <a:solidFill>
                      <a:srgbClr val="808080"/>
                    </a:solidFill>
                    <a:prstDash val="solid"/>
                    <a:headEnd type="none" w="sm" len="sm"/>
                    <a:tailEnd type="none" w="sm" len="sm"/>
                  </a:ln>
                </p:spPr>
              </p:sp>
              <p:sp>
                <p:nvSpPr>
                  <p:cNvPr id="34885" name="Line 85"/>
                  <p:cNvSpPr/>
                  <p:nvPr/>
                </p:nvSpPr>
                <p:spPr>
                  <a:xfrm flipV="1">
                    <a:off x="2126" y="2261"/>
                    <a:ext cx="68" cy="29"/>
                  </a:xfrm>
                  <a:prstGeom prst="line">
                    <a:avLst/>
                  </a:prstGeom>
                  <a:ln w="38100" cap="sq" cmpd="sng">
                    <a:solidFill>
                      <a:srgbClr val="808080"/>
                    </a:solidFill>
                    <a:prstDash val="solid"/>
                    <a:headEnd type="none" w="sm" len="sm"/>
                    <a:tailEnd type="none" w="sm" len="sm"/>
                  </a:ln>
                </p:spPr>
              </p:sp>
              <p:sp>
                <p:nvSpPr>
                  <p:cNvPr id="34886" name="Line 86"/>
                  <p:cNvSpPr/>
                  <p:nvPr/>
                </p:nvSpPr>
                <p:spPr>
                  <a:xfrm flipH="1" flipV="1">
                    <a:off x="2122" y="2232"/>
                    <a:ext cx="72" cy="24"/>
                  </a:xfrm>
                  <a:prstGeom prst="line">
                    <a:avLst/>
                  </a:prstGeom>
                  <a:ln w="38100" cap="sq" cmpd="sng">
                    <a:solidFill>
                      <a:srgbClr val="808080"/>
                    </a:solidFill>
                    <a:prstDash val="solid"/>
                    <a:headEnd type="none" w="sm" len="sm"/>
                    <a:tailEnd type="none" w="sm" len="sm"/>
                  </a:ln>
                </p:spPr>
              </p:sp>
              <p:sp>
                <p:nvSpPr>
                  <p:cNvPr id="34887" name="Line 87"/>
                  <p:cNvSpPr/>
                  <p:nvPr/>
                </p:nvSpPr>
                <p:spPr>
                  <a:xfrm flipV="1">
                    <a:off x="2126" y="2155"/>
                    <a:ext cx="68" cy="29"/>
                  </a:xfrm>
                  <a:prstGeom prst="line">
                    <a:avLst/>
                  </a:prstGeom>
                  <a:ln w="38100" cap="sq" cmpd="sng">
                    <a:solidFill>
                      <a:srgbClr val="808080"/>
                    </a:solidFill>
                    <a:prstDash val="solid"/>
                    <a:headEnd type="none" w="sm" len="sm"/>
                    <a:tailEnd type="none" w="sm" len="sm"/>
                  </a:ln>
                </p:spPr>
              </p:sp>
              <p:sp>
                <p:nvSpPr>
                  <p:cNvPr id="34888" name="Line 88"/>
                  <p:cNvSpPr/>
                  <p:nvPr/>
                </p:nvSpPr>
                <p:spPr>
                  <a:xfrm flipH="1" flipV="1">
                    <a:off x="2122" y="2126"/>
                    <a:ext cx="72" cy="24"/>
                  </a:xfrm>
                  <a:prstGeom prst="line">
                    <a:avLst/>
                  </a:prstGeom>
                  <a:ln w="38100" cap="sq" cmpd="sng">
                    <a:solidFill>
                      <a:srgbClr val="808080"/>
                    </a:solidFill>
                    <a:prstDash val="solid"/>
                    <a:headEnd type="none" w="sm" len="sm"/>
                    <a:tailEnd type="none" w="sm" len="sm"/>
                  </a:ln>
                </p:spPr>
              </p:sp>
              <p:sp>
                <p:nvSpPr>
                  <p:cNvPr id="34889" name="Line 89"/>
                  <p:cNvSpPr/>
                  <p:nvPr/>
                </p:nvSpPr>
                <p:spPr>
                  <a:xfrm flipV="1">
                    <a:off x="2126" y="2059"/>
                    <a:ext cx="68" cy="29"/>
                  </a:xfrm>
                  <a:prstGeom prst="line">
                    <a:avLst/>
                  </a:prstGeom>
                  <a:ln w="38100" cap="sq" cmpd="sng">
                    <a:solidFill>
                      <a:srgbClr val="808080"/>
                    </a:solidFill>
                    <a:prstDash val="solid"/>
                    <a:headEnd type="none" w="sm" len="sm"/>
                    <a:tailEnd type="none" w="sm" len="sm"/>
                  </a:ln>
                </p:spPr>
              </p:sp>
              <p:sp>
                <p:nvSpPr>
                  <p:cNvPr id="34890" name="Line 90"/>
                  <p:cNvSpPr/>
                  <p:nvPr/>
                </p:nvSpPr>
                <p:spPr>
                  <a:xfrm flipH="1" flipV="1">
                    <a:off x="2122" y="2030"/>
                    <a:ext cx="72" cy="24"/>
                  </a:xfrm>
                  <a:prstGeom prst="line">
                    <a:avLst/>
                  </a:prstGeom>
                  <a:ln w="38100" cap="sq" cmpd="sng">
                    <a:solidFill>
                      <a:srgbClr val="808080"/>
                    </a:solidFill>
                    <a:prstDash val="solid"/>
                    <a:headEnd type="none" w="sm" len="sm"/>
                    <a:tailEnd type="none" w="sm" len="sm"/>
                  </a:ln>
                </p:spPr>
              </p:sp>
              <p:sp>
                <p:nvSpPr>
                  <p:cNvPr id="34891" name="Line 91"/>
                  <p:cNvSpPr/>
                  <p:nvPr/>
                </p:nvSpPr>
                <p:spPr>
                  <a:xfrm flipV="1">
                    <a:off x="2125" y="1963"/>
                    <a:ext cx="68" cy="29"/>
                  </a:xfrm>
                  <a:prstGeom prst="line">
                    <a:avLst/>
                  </a:prstGeom>
                  <a:ln w="38100" cap="sq" cmpd="sng">
                    <a:solidFill>
                      <a:srgbClr val="808080"/>
                    </a:solidFill>
                    <a:prstDash val="solid"/>
                    <a:headEnd type="none" w="sm" len="sm"/>
                    <a:tailEnd type="none" w="sm" len="sm"/>
                  </a:ln>
                </p:spPr>
              </p:sp>
              <p:sp>
                <p:nvSpPr>
                  <p:cNvPr id="34892" name="Line 92"/>
                  <p:cNvSpPr/>
                  <p:nvPr/>
                </p:nvSpPr>
                <p:spPr>
                  <a:xfrm flipH="1" flipV="1">
                    <a:off x="2121" y="1934"/>
                    <a:ext cx="72" cy="24"/>
                  </a:xfrm>
                  <a:prstGeom prst="line">
                    <a:avLst/>
                  </a:prstGeom>
                  <a:ln w="38100" cap="sq" cmpd="sng">
                    <a:solidFill>
                      <a:srgbClr val="808080"/>
                    </a:solidFill>
                    <a:prstDash val="solid"/>
                    <a:headEnd type="none" w="sm" len="sm"/>
                    <a:tailEnd type="none" w="sm" len="sm"/>
                  </a:ln>
                </p:spPr>
              </p:sp>
            </p:grpSp>
            <p:sp>
              <p:nvSpPr>
                <p:cNvPr id="34864" name="Rectangle 93"/>
                <p:cNvSpPr/>
                <p:nvPr/>
              </p:nvSpPr>
              <p:spPr>
                <a:xfrm>
                  <a:off x="1620" y="1715"/>
                  <a:ext cx="32" cy="269"/>
                </a:xfrm>
                <a:prstGeom prst="rect">
                  <a:avLst/>
                </a:prstGeom>
                <a:solidFill>
                  <a:srgbClr val="FF7C80"/>
                </a:solidFill>
                <a:ln w="12700">
                  <a:noFill/>
                </a:ln>
              </p:spPr>
              <p:txBody>
                <a:bodyPr wrap="none" anchor="ctr"/>
                <a:p>
                  <a:endParaRPr lang="zh-CN" altLang="en-US" b="1" dirty="0">
                    <a:solidFill>
                      <a:srgbClr val="FF0000"/>
                    </a:solidFill>
                    <a:latin typeface="Tahoma" panose="020B0604030504040204" pitchFamily="34" charset="0"/>
                  </a:endParaRPr>
                </a:p>
              </p:txBody>
            </p:sp>
            <p:sp>
              <p:nvSpPr>
                <p:cNvPr id="34865" name="Rectangle 94"/>
                <p:cNvSpPr/>
                <p:nvPr/>
              </p:nvSpPr>
              <p:spPr>
                <a:xfrm>
                  <a:off x="1614" y="1514"/>
                  <a:ext cx="81" cy="204"/>
                </a:xfrm>
                <a:prstGeom prst="rect">
                  <a:avLst/>
                </a:prstGeom>
                <a:solidFill>
                  <a:srgbClr val="FF7C80"/>
                </a:solidFill>
                <a:ln w="12700">
                  <a:noFill/>
                </a:ln>
              </p:spPr>
              <p:txBody>
                <a:bodyPr wrap="none" anchor="ctr"/>
                <a:p>
                  <a:endParaRPr lang="zh-CN" altLang="en-US" b="1" dirty="0">
                    <a:solidFill>
                      <a:srgbClr val="FF0000"/>
                    </a:solidFill>
                    <a:latin typeface="Tahoma" panose="020B0604030504040204" pitchFamily="34" charset="0"/>
                  </a:endParaRPr>
                </a:p>
              </p:txBody>
            </p:sp>
            <p:grpSp>
              <p:nvGrpSpPr>
                <p:cNvPr id="34866" name="Group 95"/>
                <p:cNvGrpSpPr/>
                <p:nvPr/>
              </p:nvGrpSpPr>
              <p:grpSpPr>
                <a:xfrm>
                  <a:off x="1353" y="1580"/>
                  <a:ext cx="264" cy="75"/>
                  <a:chOff x="4125" y="1674"/>
                  <a:chExt cx="264" cy="75"/>
                </a:xfrm>
              </p:grpSpPr>
              <p:sp>
                <p:nvSpPr>
                  <p:cNvPr id="34881" name="Rectangle 96"/>
                  <p:cNvSpPr/>
                  <p:nvPr/>
                </p:nvSpPr>
                <p:spPr>
                  <a:xfrm>
                    <a:off x="4236" y="1695"/>
                    <a:ext cx="153" cy="32"/>
                  </a:xfrm>
                  <a:prstGeom prst="rect">
                    <a:avLst/>
                  </a:prstGeom>
                  <a:solidFill>
                    <a:srgbClr val="FF7C80"/>
                  </a:solidFill>
                  <a:ln w="12700">
                    <a:noFill/>
                  </a:ln>
                </p:spPr>
                <p:txBody>
                  <a:bodyPr wrap="none" anchor="ctr"/>
                  <a:p>
                    <a:endParaRPr lang="zh-CN" altLang="en-US" b="1" dirty="0">
                      <a:solidFill>
                        <a:srgbClr val="FF0000"/>
                      </a:solidFill>
                      <a:latin typeface="Tahoma" panose="020B0604030504040204" pitchFamily="34" charset="0"/>
                    </a:endParaRPr>
                  </a:p>
                </p:txBody>
              </p:sp>
              <p:sp>
                <p:nvSpPr>
                  <p:cNvPr id="34882" name="Rectangle 97"/>
                  <p:cNvSpPr/>
                  <p:nvPr/>
                </p:nvSpPr>
                <p:spPr>
                  <a:xfrm>
                    <a:off x="4125" y="1674"/>
                    <a:ext cx="111" cy="75"/>
                  </a:xfrm>
                  <a:prstGeom prst="rect">
                    <a:avLst/>
                  </a:prstGeom>
                  <a:solidFill>
                    <a:srgbClr val="FF7C80"/>
                  </a:solidFill>
                  <a:ln w="12700">
                    <a:noFill/>
                  </a:ln>
                </p:spPr>
                <p:txBody>
                  <a:bodyPr wrap="none" anchor="ctr"/>
                  <a:p>
                    <a:endParaRPr lang="zh-CN" altLang="en-US" b="1" dirty="0">
                      <a:solidFill>
                        <a:srgbClr val="FF0000"/>
                      </a:solidFill>
                      <a:latin typeface="Tahoma" panose="020B0604030504040204" pitchFamily="34" charset="0"/>
                    </a:endParaRPr>
                  </a:p>
                </p:txBody>
              </p:sp>
            </p:grpSp>
            <p:grpSp>
              <p:nvGrpSpPr>
                <p:cNvPr id="34867" name="Group 98"/>
                <p:cNvGrpSpPr/>
                <p:nvPr/>
              </p:nvGrpSpPr>
              <p:grpSpPr>
                <a:xfrm>
                  <a:off x="1122" y="1536"/>
                  <a:ext cx="320" cy="157"/>
                  <a:chOff x="3936" y="1630"/>
                  <a:chExt cx="320" cy="157"/>
                </a:xfrm>
              </p:grpSpPr>
              <p:sp>
                <p:nvSpPr>
                  <p:cNvPr id="156771" name="AutoShape 99"/>
                  <p:cNvSpPr>
                    <a:spLocks noChangeArrowheads="1"/>
                  </p:cNvSpPr>
                  <p:nvPr/>
                </p:nvSpPr>
                <p:spPr bwMode="auto">
                  <a:xfrm rot="5400000">
                    <a:off x="4070" y="1601"/>
                    <a:ext cx="157" cy="216"/>
                  </a:xfrm>
                  <a:prstGeom prst="triangle">
                    <a:avLst>
                      <a:gd name="adj" fmla="val 50000"/>
                    </a:avLst>
                  </a:prstGeom>
                  <a:gradFill rotWithShape="0">
                    <a:gsLst>
                      <a:gs pos="0">
                        <a:schemeClr val="accent1">
                          <a:gamma/>
                          <a:shade val="46275"/>
                          <a:invGamma/>
                        </a:schemeClr>
                      </a:gs>
                      <a:gs pos="50000">
                        <a:schemeClr val="accent1"/>
                      </a:gs>
                      <a:gs pos="100000">
                        <a:schemeClr val="accent1">
                          <a:gamma/>
                          <a:shade val="46275"/>
                          <a:invGamma/>
                        </a:schemeClr>
                      </a:gs>
                    </a:gsLst>
                    <a:lin ang="5400000" scaled="1"/>
                  </a:gradFill>
                  <a:ln w="12700" cap="sq">
                    <a:noFill/>
                    <a:miter lim="800000"/>
                    <a:headEnd type="none" w="sm" len="sm"/>
                    <a:tailEnd type="none" w="sm" len="sm"/>
                  </a:ln>
                  <a:effectLst/>
                </p:spPr>
                <p:txBody>
                  <a:bodyPr wrap="none" anchor="ctr"/>
                  <a:p>
                    <a:pPr marL="0" marR="0" lvl="0" indent="0" algn="l" defTabSz="914400" rtl="0" eaLnBrk="1" fontAlgn="base" latinLnBrk="0" hangingPunct="1">
                      <a:lnSpc>
                        <a:spcPct val="100000"/>
                      </a:lnSpc>
                      <a:spcBef>
                        <a:spcPct val="0"/>
                      </a:spcBef>
                      <a:spcAft>
                        <a:spcPct val="0"/>
                      </a:spcAft>
                      <a:buClrTx/>
                      <a:buSzTx/>
                      <a:buFontTx/>
                      <a:buNone/>
                      <a:defRPr/>
                    </a:pPr>
                    <a:endParaRPr kumimoji="1" lang="zh-CN" altLang="en-US" sz="2400" b="1" i="0" u="none" strike="noStrike" kern="1200" cap="none" spc="0" normalizeH="0" baseline="0" noProof="0" smtClean="0">
                      <a:ln>
                        <a:noFill/>
                      </a:ln>
                      <a:solidFill>
                        <a:srgbClr val="FF0000"/>
                      </a:solidFill>
                      <a:effectLst/>
                      <a:uLnTx/>
                      <a:uFillTx/>
                      <a:latin typeface="Tahoma" panose="020B0604030504040204" pitchFamily="34" charset="0"/>
                      <a:ea typeface="宋体" panose="02010600030101010101" pitchFamily="2" charset="-122"/>
                      <a:cs typeface="+mn-cs"/>
                    </a:endParaRPr>
                  </a:p>
                </p:txBody>
              </p:sp>
              <p:sp>
                <p:nvSpPr>
                  <p:cNvPr id="156772" name="Rectangle 100"/>
                  <p:cNvSpPr>
                    <a:spLocks noChangeArrowheads="1"/>
                  </p:cNvSpPr>
                  <p:nvPr/>
                </p:nvSpPr>
                <p:spPr bwMode="auto">
                  <a:xfrm>
                    <a:off x="3936" y="1675"/>
                    <a:ext cx="106" cy="77"/>
                  </a:xfrm>
                  <a:prstGeom prst="rect">
                    <a:avLst/>
                  </a:prstGeom>
                  <a:gradFill rotWithShape="0">
                    <a:gsLst>
                      <a:gs pos="0">
                        <a:schemeClr val="accent1">
                          <a:gamma/>
                          <a:shade val="46275"/>
                          <a:invGamma/>
                        </a:schemeClr>
                      </a:gs>
                      <a:gs pos="50000">
                        <a:schemeClr val="accent1"/>
                      </a:gs>
                      <a:gs pos="100000">
                        <a:schemeClr val="accent1">
                          <a:gamma/>
                          <a:shade val="46275"/>
                          <a:invGamma/>
                        </a:schemeClr>
                      </a:gs>
                    </a:gsLst>
                    <a:lin ang="5400000" scaled="1"/>
                  </a:gradFill>
                  <a:ln w="12700" cap="sq">
                    <a:noFill/>
                    <a:miter lim="800000"/>
                    <a:headEnd type="none" w="sm" len="sm"/>
                    <a:tailEnd type="none" w="sm" len="sm"/>
                  </a:ln>
                  <a:effectLst/>
                </p:spPr>
                <p:txBody>
                  <a:bodyPr wrap="none" anchor="ctr"/>
                  <a:p>
                    <a:pPr marL="0" marR="0" lvl="0" indent="0" algn="l" defTabSz="914400" rtl="0" eaLnBrk="1" fontAlgn="base" latinLnBrk="0" hangingPunct="1">
                      <a:lnSpc>
                        <a:spcPct val="100000"/>
                      </a:lnSpc>
                      <a:spcBef>
                        <a:spcPct val="0"/>
                      </a:spcBef>
                      <a:spcAft>
                        <a:spcPct val="0"/>
                      </a:spcAft>
                      <a:buClrTx/>
                      <a:buSzTx/>
                      <a:buFontTx/>
                      <a:buNone/>
                      <a:defRPr/>
                    </a:pPr>
                    <a:endParaRPr kumimoji="1" lang="zh-CN" altLang="en-US" sz="2400" b="1" i="0" u="none" strike="noStrike" kern="1200" cap="none" spc="0" normalizeH="0" baseline="0" noProof="0" smtClean="0">
                      <a:ln>
                        <a:noFill/>
                      </a:ln>
                      <a:solidFill>
                        <a:srgbClr val="FF0000"/>
                      </a:solidFill>
                      <a:effectLst/>
                      <a:uLnTx/>
                      <a:uFillTx/>
                      <a:latin typeface="Tahoma" panose="020B0604030504040204" pitchFamily="34" charset="0"/>
                      <a:ea typeface="宋体" panose="02010600030101010101" pitchFamily="2" charset="-122"/>
                      <a:cs typeface="+mn-cs"/>
                    </a:endParaRPr>
                  </a:p>
                </p:txBody>
              </p:sp>
            </p:grpSp>
            <p:grpSp>
              <p:nvGrpSpPr>
                <p:cNvPr id="34868" name="Group 101"/>
                <p:cNvGrpSpPr/>
                <p:nvPr/>
              </p:nvGrpSpPr>
              <p:grpSpPr>
                <a:xfrm rot="5400000">
                  <a:off x="929" y="1407"/>
                  <a:ext cx="143" cy="425"/>
                  <a:chOff x="3961" y="2212"/>
                  <a:chExt cx="200" cy="756"/>
                </a:xfrm>
              </p:grpSpPr>
              <p:sp>
                <p:nvSpPr>
                  <p:cNvPr id="34869" name="Line 102"/>
                  <p:cNvSpPr/>
                  <p:nvPr/>
                </p:nvSpPr>
                <p:spPr>
                  <a:xfrm flipV="1">
                    <a:off x="3981" y="2884"/>
                    <a:ext cx="180" cy="84"/>
                  </a:xfrm>
                  <a:prstGeom prst="line">
                    <a:avLst/>
                  </a:prstGeom>
                  <a:ln w="28575" cap="sq" cmpd="sng">
                    <a:solidFill>
                      <a:srgbClr val="808080"/>
                    </a:solidFill>
                    <a:prstDash val="solid"/>
                    <a:headEnd type="none" w="sm" len="sm"/>
                    <a:tailEnd type="none" w="sm" len="sm"/>
                  </a:ln>
                </p:spPr>
              </p:sp>
              <p:sp>
                <p:nvSpPr>
                  <p:cNvPr id="34870" name="Line 103"/>
                  <p:cNvSpPr/>
                  <p:nvPr/>
                </p:nvSpPr>
                <p:spPr>
                  <a:xfrm flipH="1" flipV="1">
                    <a:off x="3977" y="2832"/>
                    <a:ext cx="180" cy="48"/>
                  </a:xfrm>
                  <a:prstGeom prst="line">
                    <a:avLst/>
                  </a:prstGeom>
                  <a:ln w="28575" cap="sq" cmpd="sng">
                    <a:solidFill>
                      <a:srgbClr val="808080"/>
                    </a:solidFill>
                    <a:prstDash val="solid"/>
                    <a:headEnd type="none" w="sm" len="sm"/>
                    <a:tailEnd type="none" w="sm" len="sm"/>
                  </a:ln>
                </p:spPr>
              </p:sp>
              <p:sp>
                <p:nvSpPr>
                  <p:cNvPr id="34871" name="Line 104"/>
                  <p:cNvSpPr/>
                  <p:nvPr/>
                </p:nvSpPr>
                <p:spPr>
                  <a:xfrm flipV="1">
                    <a:off x="3965" y="2748"/>
                    <a:ext cx="192" cy="76"/>
                  </a:xfrm>
                  <a:prstGeom prst="line">
                    <a:avLst/>
                  </a:prstGeom>
                  <a:ln w="28575" cap="sq" cmpd="sng">
                    <a:solidFill>
                      <a:srgbClr val="808080"/>
                    </a:solidFill>
                    <a:prstDash val="solid"/>
                    <a:headEnd type="none" w="sm" len="sm"/>
                    <a:tailEnd type="none" w="sm" len="sm"/>
                  </a:ln>
                </p:spPr>
              </p:sp>
              <p:sp>
                <p:nvSpPr>
                  <p:cNvPr id="34872" name="Line 105"/>
                  <p:cNvSpPr/>
                  <p:nvPr/>
                </p:nvSpPr>
                <p:spPr>
                  <a:xfrm flipH="1" flipV="1">
                    <a:off x="3973" y="2668"/>
                    <a:ext cx="172" cy="76"/>
                  </a:xfrm>
                  <a:prstGeom prst="line">
                    <a:avLst/>
                  </a:prstGeom>
                  <a:ln w="28575" cap="sq" cmpd="sng">
                    <a:solidFill>
                      <a:srgbClr val="808080"/>
                    </a:solidFill>
                    <a:prstDash val="solid"/>
                    <a:headEnd type="none" w="sm" len="sm"/>
                    <a:tailEnd type="none" w="sm" len="sm"/>
                  </a:ln>
                </p:spPr>
              </p:sp>
              <p:sp>
                <p:nvSpPr>
                  <p:cNvPr id="34873" name="Line 106"/>
                  <p:cNvSpPr/>
                  <p:nvPr/>
                </p:nvSpPr>
                <p:spPr>
                  <a:xfrm flipV="1">
                    <a:off x="3969" y="2588"/>
                    <a:ext cx="172" cy="80"/>
                  </a:xfrm>
                  <a:prstGeom prst="line">
                    <a:avLst/>
                  </a:prstGeom>
                  <a:ln w="28575" cap="sq" cmpd="sng">
                    <a:solidFill>
                      <a:srgbClr val="808080"/>
                    </a:solidFill>
                    <a:prstDash val="solid"/>
                    <a:headEnd type="none" w="sm" len="sm"/>
                    <a:tailEnd type="none" w="sm" len="sm"/>
                  </a:ln>
                </p:spPr>
              </p:sp>
              <p:sp>
                <p:nvSpPr>
                  <p:cNvPr id="34874" name="Line 107"/>
                  <p:cNvSpPr/>
                  <p:nvPr/>
                </p:nvSpPr>
                <p:spPr>
                  <a:xfrm flipH="1" flipV="1">
                    <a:off x="3965" y="2512"/>
                    <a:ext cx="180" cy="64"/>
                  </a:xfrm>
                  <a:prstGeom prst="line">
                    <a:avLst/>
                  </a:prstGeom>
                  <a:ln w="28575" cap="sq" cmpd="sng">
                    <a:solidFill>
                      <a:srgbClr val="808080"/>
                    </a:solidFill>
                    <a:prstDash val="solid"/>
                    <a:headEnd type="none" w="sm" len="sm"/>
                    <a:tailEnd type="none" w="sm" len="sm"/>
                  </a:ln>
                </p:spPr>
              </p:sp>
              <p:sp>
                <p:nvSpPr>
                  <p:cNvPr id="34875" name="Line 108"/>
                  <p:cNvSpPr/>
                  <p:nvPr/>
                </p:nvSpPr>
                <p:spPr>
                  <a:xfrm flipV="1">
                    <a:off x="3965" y="2444"/>
                    <a:ext cx="176" cy="64"/>
                  </a:xfrm>
                  <a:prstGeom prst="line">
                    <a:avLst/>
                  </a:prstGeom>
                  <a:ln w="28575" cap="sq" cmpd="sng">
                    <a:solidFill>
                      <a:srgbClr val="808080"/>
                    </a:solidFill>
                    <a:prstDash val="solid"/>
                    <a:headEnd type="none" w="sm" len="sm"/>
                    <a:tailEnd type="none" w="sm" len="sm"/>
                  </a:ln>
                </p:spPr>
              </p:sp>
              <p:sp>
                <p:nvSpPr>
                  <p:cNvPr id="34876" name="Line 109"/>
                  <p:cNvSpPr/>
                  <p:nvPr/>
                </p:nvSpPr>
                <p:spPr>
                  <a:xfrm flipH="1" flipV="1">
                    <a:off x="3961" y="2372"/>
                    <a:ext cx="184" cy="68"/>
                  </a:xfrm>
                  <a:prstGeom prst="line">
                    <a:avLst/>
                  </a:prstGeom>
                  <a:ln w="28575" cap="sq" cmpd="sng">
                    <a:solidFill>
                      <a:srgbClr val="808080"/>
                    </a:solidFill>
                    <a:prstDash val="solid"/>
                    <a:headEnd type="none" w="sm" len="sm"/>
                    <a:tailEnd type="none" w="sm" len="sm"/>
                  </a:ln>
                </p:spPr>
              </p:sp>
              <p:sp>
                <p:nvSpPr>
                  <p:cNvPr id="34877" name="Line 110"/>
                  <p:cNvSpPr/>
                  <p:nvPr/>
                </p:nvSpPr>
                <p:spPr>
                  <a:xfrm flipV="1">
                    <a:off x="3961" y="2284"/>
                    <a:ext cx="180" cy="76"/>
                  </a:xfrm>
                  <a:prstGeom prst="line">
                    <a:avLst/>
                  </a:prstGeom>
                  <a:ln w="28575" cap="sq" cmpd="sng">
                    <a:solidFill>
                      <a:srgbClr val="808080"/>
                    </a:solidFill>
                    <a:prstDash val="solid"/>
                    <a:headEnd type="none" w="sm" len="sm"/>
                    <a:tailEnd type="none" w="sm" len="sm"/>
                  </a:ln>
                </p:spPr>
              </p:sp>
              <p:sp>
                <p:nvSpPr>
                  <p:cNvPr id="34878" name="Line 111"/>
                  <p:cNvSpPr/>
                  <p:nvPr/>
                </p:nvSpPr>
                <p:spPr>
                  <a:xfrm flipH="1" flipV="1">
                    <a:off x="3977" y="2212"/>
                    <a:ext cx="180" cy="64"/>
                  </a:xfrm>
                  <a:prstGeom prst="line">
                    <a:avLst/>
                  </a:prstGeom>
                  <a:ln w="28575" cap="sq" cmpd="sng">
                    <a:solidFill>
                      <a:srgbClr val="808080"/>
                    </a:solidFill>
                    <a:prstDash val="solid"/>
                    <a:headEnd type="none" w="sm" len="sm"/>
                    <a:tailEnd type="none" w="sm" len="sm"/>
                  </a:ln>
                </p:spPr>
              </p:sp>
            </p:grpSp>
          </p:grpSp>
          <p:sp>
            <p:nvSpPr>
              <p:cNvPr id="34847" name="Text Box 112"/>
              <p:cNvSpPr txBox="1"/>
              <p:nvPr/>
            </p:nvSpPr>
            <p:spPr>
              <a:xfrm>
                <a:off x="2063" y="2232"/>
                <a:ext cx="760" cy="250"/>
              </a:xfrm>
              <a:prstGeom prst="rect">
                <a:avLst/>
              </a:prstGeom>
              <a:noFill/>
              <a:ln w="12700">
                <a:noFill/>
              </a:ln>
            </p:spPr>
            <p:txBody>
              <a:bodyPr/>
              <a:p>
                <a:r>
                  <a:rPr lang="zh-CN" altLang="en-US" sz="2000" b="1" dirty="0">
                    <a:solidFill>
                      <a:srgbClr val="FF0000"/>
                    </a:solidFill>
                    <a:latin typeface="Times New Roman" panose="02020603050405020304" pitchFamily="18" charset="0"/>
                  </a:rPr>
                  <a:t>主阀弹簧</a:t>
                </a:r>
                <a:endParaRPr lang="zh-CN" altLang="en-US" sz="2000" b="1" dirty="0">
                  <a:solidFill>
                    <a:srgbClr val="FF0000"/>
                  </a:solidFill>
                  <a:latin typeface="Times New Roman" panose="02020603050405020304" pitchFamily="18" charset="0"/>
                </a:endParaRPr>
              </a:p>
            </p:txBody>
          </p:sp>
          <p:grpSp>
            <p:nvGrpSpPr>
              <p:cNvPr id="34848" name="Group 113"/>
              <p:cNvGrpSpPr/>
              <p:nvPr/>
            </p:nvGrpSpPr>
            <p:grpSpPr>
              <a:xfrm>
                <a:off x="2422" y="2749"/>
                <a:ext cx="690" cy="225"/>
                <a:chOff x="4893" y="2649"/>
                <a:chExt cx="690" cy="225"/>
              </a:xfrm>
            </p:grpSpPr>
            <p:sp>
              <p:nvSpPr>
                <p:cNvPr id="34852" name="Text Box 114"/>
                <p:cNvSpPr txBox="1"/>
                <p:nvPr/>
              </p:nvSpPr>
              <p:spPr>
                <a:xfrm>
                  <a:off x="4893" y="2649"/>
                  <a:ext cx="546" cy="225"/>
                </a:xfrm>
                <a:prstGeom prst="rect">
                  <a:avLst/>
                </a:prstGeom>
                <a:noFill/>
                <a:ln w="12700">
                  <a:noFill/>
                </a:ln>
              </p:spPr>
              <p:txBody>
                <a:bodyPr wrap="none">
                  <a:spAutoFit/>
                </a:bodyPr>
                <a:p>
                  <a:r>
                    <a:rPr lang="zh-CN" altLang="en-US" sz="2000" b="1" dirty="0">
                      <a:solidFill>
                        <a:srgbClr val="FF0000"/>
                      </a:solidFill>
                      <a:latin typeface="Times New Roman" panose="02020603050405020304" pitchFamily="18" charset="0"/>
                    </a:rPr>
                    <a:t>进油口</a:t>
                  </a:r>
                  <a:endParaRPr lang="zh-CN" altLang="en-US" sz="2000" b="1" dirty="0">
                    <a:solidFill>
                      <a:srgbClr val="FF0000"/>
                    </a:solidFill>
                    <a:latin typeface="Times New Roman" panose="02020603050405020304" pitchFamily="18" charset="0"/>
                  </a:endParaRPr>
                </a:p>
              </p:txBody>
            </p:sp>
            <p:sp>
              <p:nvSpPr>
                <p:cNvPr id="34853" name="Text Box 115"/>
                <p:cNvSpPr txBox="1"/>
                <p:nvPr/>
              </p:nvSpPr>
              <p:spPr>
                <a:xfrm>
                  <a:off x="5397" y="2650"/>
                  <a:ext cx="186" cy="207"/>
                </a:xfrm>
                <a:prstGeom prst="rect">
                  <a:avLst/>
                </a:prstGeom>
                <a:noFill/>
                <a:ln w="12700">
                  <a:noFill/>
                </a:ln>
              </p:spPr>
              <p:txBody>
                <a:bodyPr wrap="none">
                  <a:spAutoFit/>
                </a:bodyPr>
                <a:p>
                  <a:r>
                    <a:rPr lang="en-US" altLang="zh-CN" b="1">
                      <a:solidFill>
                        <a:srgbClr val="FF0000"/>
                      </a:solidFill>
                      <a:latin typeface="Times New Roman" panose="02020603050405020304" pitchFamily="18" charset="0"/>
                    </a:rPr>
                    <a:t>P</a:t>
                  </a:r>
                  <a:endParaRPr lang="en-US" altLang="zh-CN" b="1">
                    <a:solidFill>
                      <a:srgbClr val="FF0000"/>
                    </a:solidFill>
                    <a:latin typeface="Times New Roman" panose="02020603050405020304" pitchFamily="18" charset="0"/>
                  </a:endParaRPr>
                </a:p>
              </p:txBody>
            </p:sp>
          </p:grpSp>
          <p:grpSp>
            <p:nvGrpSpPr>
              <p:cNvPr id="34849" name="Group 116"/>
              <p:cNvGrpSpPr/>
              <p:nvPr/>
            </p:nvGrpSpPr>
            <p:grpSpPr>
              <a:xfrm>
                <a:off x="963" y="3535"/>
                <a:ext cx="713" cy="225"/>
                <a:chOff x="3726" y="4028"/>
                <a:chExt cx="713" cy="225"/>
              </a:xfrm>
            </p:grpSpPr>
            <p:sp>
              <p:nvSpPr>
                <p:cNvPr id="34850" name="Text Box 117"/>
                <p:cNvSpPr txBox="1"/>
                <p:nvPr/>
              </p:nvSpPr>
              <p:spPr>
                <a:xfrm>
                  <a:off x="3726" y="4028"/>
                  <a:ext cx="546" cy="225"/>
                </a:xfrm>
                <a:prstGeom prst="rect">
                  <a:avLst/>
                </a:prstGeom>
                <a:noFill/>
                <a:ln w="12700">
                  <a:noFill/>
                </a:ln>
              </p:spPr>
              <p:txBody>
                <a:bodyPr wrap="none">
                  <a:spAutoFit/>
                </a:bodyPr>
                <a:p>
                  <a:r>
                    <a:rPr lang="zh-CN" altLang="en-US" sz="2000" b="1" dirty="0">
                      <a:solidFill>
                        <a:srgbClr val="FF0000"/>
                      </a:solidFill>
                      <a:latin typeface="Times New Roman" panose="02020603050405020304" pitchFamily="18" charset="0"/>
                    </a:rPr>
                    <a:t>出油口</a:t>
                  </a:r>
                  <a:endParaRPr lang="zh-CN" altLang="en-US" sz="2000" b="1" dirty="0">
                    <a:solidFill>
                      <a:srgbClr val="FF0000"/>
                    </a:solidFill>
                    <a:latin typeface="Times New Roman" panose="02020603050405020304" pitchFamily="18" charset="0"/>
                  </a:endParaRPr>
                </a:p>
              </p:txBody>
            </p:sp>
            <p:sp>
              <p:nvSpPr>
                <p:cNvPr id="34851" name="Text Box 118"/>
                <p:cNvSpPr txBox="1"/>
                <p:nvPr/>
              </p:nvSpPr>
              <p:spPr>
                <a:xfrm>
                  <a:off x="4231" y="4032"/>
                  <a:ext cx="208" cy="207"/>
                </a:xfrm>
                <a:prstGeom prst="rect">
                  <a:avLst/>
                </a:prstGeom>
                <a:noFill/>
                <a:ln w="12700">
                  <a:noFill/>
                </a:ln>
              </p:spPr>
              <p:txBody>
                <a:bodyPr wrap="none">
                  <a:spAutoFit/>
                </a:bodyPr>
                <a:p>
                  <a:r>
                    <a:rPr lang="en-US" altLang="zh-CN" b="1">
                      <a:solidFill>
                        <a:srgbClr val="FF0000"/>
                      </a:solidFill>
                      <a:latin typeface="Times New Roman" panose="02020603050405020304" pitchFamily="18" charset="0"/>
                    </a:rPr>
                    <a:t>O</a:t>
                  </a:r>
                  <a:endParaRPr lang="en-US" altLang="zh-CN" b="1">
                    <a:solidFill>
                      <a:srgbClr val="FF0000"/>
                    </a:solidFill>
                    <a:latin typeface="Times New Roman" panose="02020603050405020304" pitchFamily="18" charset="0"/>
                  </a:endParaRPr>
                </a:p>
              </p:txBody>
            </p:sp>
          </p:grpSp>
        </p:grpSp>
        <p:sp>
          <p:nvSpPr>
            <p:cNvPr id="34827" name="Text Box 119"/>
            <p:cNvSpPr txBox="1"/>
            <p:nvPr/>
          </p:nvSpPr>
          <p:spPr>
            <a:xfrm>
              <a:off x="4318" y="4008"/>
              <a:ext cx="1896" cy="628"/>
            </a:xfrm>
            <a:prstGeom prst="rect">
              <a:avLst/>
            </a:prstGeom>
            <a:noFill/>
            <a:ln w="12700">
              <a:noFill/>
            </a:ln>
          </p:spPr>
          <p:txBody>
            <a:bodyPr wrap="none">
              <a:spAutoFit/>
            </a:bodyPr>
            <a:p>
              <a:r>
                <a:rPr lang="zh-CN" altLang="en-US" sz="2000" b="1" dirty="0">
                  <a:solidFill>
                    <a:srgbClr val="002060"/>
                  </a:solidFill>
                  <a:latin typeface="Times New Roman" panose="02020603050405020304" pitchFamily="18" charset="0"/>
                </a:rPr>
                <a:t>调节螺钉</a:t>
              </a:r>
              <a:endParaRPr lang="zh-CN" altLang="en-US" sz="2000" b="1" dirty="0">
                <a:solidFill>
                  <a:srgbClr val="002060"/>
                </a:solidFill>
                <a:latin typeface="Times New Roman" panose="02020603050405020304" pitchFamily="18" charset="0"/>
              </a:endParaRPr>
            </a:p>
          </p:txBody>
        </p:sp>
        <p:sp>
          <p:nvSpPr>
            <p:cNvPr id="34828" name="Text Box 120"/>
            <p:cNvSpPr txBox="1"/>
            <p:nvPr/>
          </p:nvSpPr>
          <p:spPr>
            <a:xfrm>
              <a:off x="8891" y="4008"/>
              <a:ext cx="1494" cy="628"/>
            </a:xfrm>
            <a:prstGeom prst="rect">
              <a:avLst/>
            </a:prstGeom>
            <a:noFill/>
            <a:ln w="12700">
              <a:noFill/>
            </a:ln>
          </p:spPr>
          <p:txBody>
            <a:bodyPr wrap="none">
              <a:spAutoFit/>
            </a:bodyPr>
            <a:p>
              <a:r>
                <a:rPr lang="zh-CN" altLang="en-US" sz="2000" b="1" dirty="0">
                  <a:solidFill>
                    <a:srgbClr val="002060"/>
                  </a:solidFill>
                  <a:latin typeface="Times New Roman" panose="02020603050405020304" pitchFamily="18" charset="0"/>
                </a:rPr>
                <a:t>锥阀芯</a:t>
              </a:r>
              <a:endParaRPr lang="zh-CN" altLang="en-US" sz="2000" b="1" dirty="0">
                <a:solidFill>
                  <a:srgbClr val="002060"/>
                </a:solidFill>
                <a:latin typeface="Times New Roman" panose="02020603050405020304" pitchFamily="18" charset="0"/>
              </a:endParaRPr>
            </a:p>
          </p:txBody>
        </p:sp>
        <p:sp>
          <p:nvSpPr>
            <p:cNvPr id="34829" name="Text Box 121"/>
            <p:cNvSpPr txBox="1"/>
            <p:nvPr/>
          </p:nvSpPr>
          <p:spPr>
            <a:xfrm>
              <a:off x="10183" y="4008"/>
              <a:ext cx="1092" cy="628"/>
            </a:xfrm>
            <a:prstGeom prst="rect">
              <a:avLst/>
            </a:prstGeom>
            <a:noFill/>
            <a:ln w="12700">
              <a:noFill/>
            </a:ln>
          </p:spPr>
          <p:txBody>
            <a:bodyPr wrap="none">
              <a:spAutoFit/>
            </a:bodyPr>
            <a:p>
              <a:r>
                <a:rPr lang="zh-CN" altLang="en-US" sz="2000" b="1" dirty="0">
                  <a:solidFill>
                    <a:srgbClr val="002060"/>
                  </a:solidFill>
                  <a:latin typeface="Times New Roman" panose="02020603050405020304" pitchFamily="18" charset="0"/>
                </a:rPr>
                <a:t>阀座</a:t>
              </a:r>
              <a:endParaRPr lang="zh-CN" altLang="en-US" sz="2000" b="1" dirty="0">
                <a:solidFill>
                  <a:srgbClr val="002060"/>
                </a:solidFill>
                <a:latin typeface="Times New Roman" panose="02020603050405020304" pitchFamily="18" charset="0"/>
              </a:endParaRPr>
            </a:p>
          </p:txBody>
        </p:sp>
        <p:sp>
          <p:nvSpPr>
            <p:cNvPr id="34830" name="Text Box 122"/>
            <p:cNvSpPr txBox="1"/>
            <p:nvPr/>
          </p:nvSpPr>
          <p:spPr>
            <a:xfrm>
              <a:off x="7056" y="4008"/>
              <a:ext cx="1890" cy="580"/>
            </a:xfrm>
            <a:prstGeom prst="rect">
              <a:avLst/>
            </a:prstGeom>
            <a:noFill/>
            <a:ln w="12700">
              <a:noFill/>
            </a:ln>
          </p:spPr>
          <p:txBody>
            <a:bodyPr>
              <a:spAutoFit/>
            </a:bodyPr>
            <a:p>
              <a:r>
                <a:rPr lang="zh-CN" altLang="en-US" sz="1800" b="1" dirty="0">
                  <a:solidFill>
                    <a:srgbClr val="002060"/>
                  </a:solidFill>
                  <a:latin typeface="Times New Roman" panose="02020603050405020304" pitchFamily="18" charset="0"/>
                </a:rPr>
                <a:t>调压弹簧</a:t>
              </a:r>
              <a:endParaRPr lang="zh-CN" altLang="en-US" sz="1800" b="1" dirty="0">
                <a:solidFill>
                  <a:srgbClr val="002060"/>
                </a:solidFill>
                <a:latin typeface="Times New Roman" panose="02020603050405020304" pitchFamily="18" charset="0"/>
              </a:endParaRPr>
            </a:p>
          </p:txBody>
        </p:sp>
        <p:sp>
          <p:nvSpPr>
            <p:cNvPr id="34831" name="Line 123"/>
            <p:cNvSpPr/>
            <p:nvPr/>
          </p:nvSpPr>
          <p:spPr>
            <a:xfrm flipV="1">
              <a:off x="9043" y="4663"/>
              <a:ext cx="385" cy="1118"/>
            </a:xfrm>
            <a:prstGeom prst="line">
              <a:avLst/>
            </a:prstGeom>
            <a:ln w="28575" cap="sq" cmpd="sng">
              <a:solidFill>
                <a:srgbClr val="FFCC00"/>
              </a:solidFill>
              <a:prstDash val="solid"/>
              <a:headEnd type="none" w="sm" len="sm"/>
              <a:tailEnd type="none" w="sm" len="sm"/>
            </a:ln>
          </p:spPr>
        </p:sp>
        <p:sp>
          <p:nvSpPr>
            <p:cNvPr id="34832" name="Line 124"/>
            <p:cNvSpPr/>
            <p:nvPr/>
          </p:nvSpPr>
          <p:spPr>
            <a:xfrm flipV="1">
              <a:off x="9896" y="4671"/>
              <a:ext cx="690" cy="915"/>
            </a:xfrm>
            <a:prstGeom prst="line">
              <a:avLst/>
            </a:prstGeom>
            <a:ln w="28575" cap="sq" cmpd="sng">
              <a:solidFill>
                <a:srgbClr val="FFCC00"/>
              </a:solidFill>
              <a:prstDash val="solid"/>
              <a:headEnd type="none" w="sm" len="sm"/>
              <a:tailEnd type="none" w="sm" len="sm"/>
            </a:ln>
          </p:spPr>
        </p:sp>
        <p:sp>
          <p:nvSpPr>
            <p:cNvPr id="34833" name="Line 125"/>
            <p:cNvSpPr/>
            <p:nvPr/>
          </p:nvSpPr>
          <p:spPr>
            <a:xfrm flipV="1">
              <a:off x="8003" y="4716"/>
              <a:ext cx="60" cy="1003"/>
            </a:xfrm>
            <a:prstGeom prst="line">
              <a:avLst/>
            </a:prstGeom>
            <a:ln w="28575" cap="sq" cmpd="sng">
              <a:solidFill>
                <a:srgbClr val="FFCC00"/>
              </a:solidFill>
              <a:prstDash val="solid"/>
              <a:headEnd type="none" w="sm" len="sm"/>
              <a:tailEnd type="none" w="sm" len="sm"/>
            </a:ln>
          </p:spPr>
        </p:sp>
        <p:sp>
          <p:nvSpPr>
            <p:cNvPr id="34834" name="Line 126"/>
            <p:cNvSpPr/>
            <p:nvPr/>
          </p:nvSpPr>
          <p:spPr>
            <a:xfrm flipH="1" flipV="1">
              <a:off x="5528" y="4736"/>
              <a:ext cx="343" cy="523"/>
            </a:xfrm>
            <a:prstGeom prst="line">
              <a:avLst/>
            </a:prstGeom>
            <a:ln w="28575" cap="sq" cmpd="sng">
              <a:solidFill>
                <a:srgbClr val="FFCC00"/>
              </a:solidFill>
              <a:prstDash val="solid"/>
              <a:headEnd type="none" w="sm" len="sm"/>
              <a:tailEnd type="none" w="sm" len="sm"/>
            </a:ln>
          </p:spPr>
        </p:sp>
        <p:sp>
          <p:nvSpPr>
            <p:cNvPr id="34835" name="Line 127"/>
            <p:cNvSpPr/>
            <p:nvPr/>
          </p:nvSpPr>
          <p:spPr>
            <a:xfrm flipV="1">
              <a:off x="10186" y="4701"/>
              <a:ext cx="1800" cy="1000"/>
            </a:xfrm>
            <a:prstGeom prst="line">
              <a:avLst/>
            </a:prstGeom>
            <a:ln w="28575" cap="sq" cmpd="sng">
              <a:solidFill>
                <a:srgbClr val="FFCC00"/>
              </a:solidFill>
              <a:prstDash val="solid"/>
              <a:headEnd type="none" w="sm" len="sm"/>
              <a:tailEnd type="none" w="sm" len="sm"/>
            </a:ln>
          </p:spPr>
        </p:sp>
        <p:sp>
          <p:nvSpPr>
            <p:cNvPr id="34836" name="Text Box 128"/>
            <p:cNvSpPr txBox="1"/>
            <p:nvPr/>
          </p:nvSpPr>
          <p:spPr>
            <a:xfrm>
              <a:off x="11233" y="4008"/>
              <a:ext cx="1805" cy="628"/>
            </a:xfrm>
            <a:prstGeom prst="rect">
              <a:avLst/>
            </a:prstGeom>
            <a:noFill/>
            <a:ln w="12700">
              <a:noFill/>
            </a:ln>
          </p:spPr>
          <p:txBody>
            <a:bodyPr wrap="none">
              <a:spAutoFit/>
            </a:bodyPr>
            <a:p>
              <a:r>
                <a:rPr lang="zh-CN" altLang="en-US" sz="2000" b="1" dirty="0">
                  <a:solidFill>
                    <a:srgbClr val="002060"/>
                  </a:solidFill>
                  <a:latin typeface="Times New Roman" panose="02020603050405020304" pitchFamily="18" charset="0"/>
                </a:rPr>
                <a:t>遥控口</a:t>
              </a:r>
              <a:r>
                <a:rPr lang="en-US" altLang="zh-CN" sz="2000" b="1">
                  <a:solidFill>
                    <a:srgbClr val="002060"/>
                  </a:solidFill>
                  <a:latin typeface="Times New Roman" panose="02020603050405020304" pitchFamily="18" charset="0"/>
                </a:rPr>
                <a:t>K</a:t>
              </a:r>
              <a:endParaRPr lang="en-US" altLang="zh-CN" sz="2000" b="1">
                <a:solidFill>
                  <a:srgbClr val="002060"/>
                </a:solidFill>
                <a:latin typeface="Times New Roman" panose="02020603050405020304" pitchFamily="18" charset="0"/>
              </a:endParaRPr>
            </a:p>
          </p:txBody>
        </p:sp>
        <p:sp>
          <p:nvSpPr>
            <p:cNvPr id="34837" name="Text Box 129"/>
            <p:cNvSpPr txBox="1"/>
            <p:nvPr/>
          </p:nvSpPr>
          <p:spPr>
            <a:xfrm>
              <a:off x="5816" y="6968"/>
              <a:ext cx="1092" cy="628"/>
            </a:xfrm>
            <a:prstGeom prst="rect">
              <a:avLst/>
            </a:prstGeom>
            <a:noFill/>
            <a:ln w="12700">
              <a:noFill/>
            </a:ln>
          </p:spPr>
          <p:txBody>
            <a:bodyPr wrap="none">
              <a:spAutoFit/>
            </a:bodyPr>
            <a:p>
              <a:r>
                <a:rPr lang="zh-CN" altLang="en-US" sz="2000" b="1" dirty="0">
                  <a:solidFill>
                    <a:srgbClr val="FF0000"/>
                  </a:solidFill>
                  <a:latin typeface="Times New Roman" panose="02020603050405020304" pitchFamily="18" charset="0"/>
                </a:rPr>
                <a:t>阀体</a:t>
              </a:r>
              <a:endParaRPr lang="zh-CN" altLang="en-US" sz="2000" b="1" dirty="0">
                <a:solidFill>
                  <a:srgbClr val="FF0000"/>
                </a:solidFill>
                <a:latin typeface="Times New Roman" panose="02020603050405020304" pitchFamily="18" charset="0"/>
              </a:endParaRPr>
            </a:p>
          </p:txBody>
        </p:sp>
        <p:sp>
          <p:nvSpPr>
            <p:cNvPr id="34838" name="Text Box 130"/>
            <p:cNvSpPr txBox="1"/>
            <p:nvPr/>
          </p:nvSpPr>
          <p:spPr>
            <a:xfrm>
              <a:off x="5373" y="7721"/>
              <a:ext cx="1494" cy="628"/>
            </a:xfrm>
            <a:prstGeom prst="rect">
              <a:avLst/>
            </a:prstGeom>
            <a:noFill/>
            <a:ln w="12700">
              <a:noFill/>
            </a:ln>
          </p:spPr>
          <p:txBody>
            <a:bodyPr wrap="none">
              <a:spAutoFit/>
            </a:bodyPr>
            <a:p>
              <a:r>
                <a:rPr lang="zh-CN" altLang="en-US" sz="2000" b="1" dirty="0">
                  <a:solidFill>
                    <a:srgbClr val="FF0000"/>
                  </a:solidFill>
                  <a:latin typeface="Times New Roman" panose="02020603050405020304" pitchFamily="18" charset="0"/>
                </a:rPr>
                <a:t>主阀芯</a:t>
              </a:r>
              <a:endParaRPr lang="zh-CN" altLang="en-US" sz="2000" b="1" dirty="0">
                <a:solidFill>
                  <a:srgbClr val="FF0000"/>
                </a:solidFill>
                <a:latin typeface="Times New Roman" panose="02020603050405020304" pitchFamily="18" charset="0"/>
              </a:endParaRPr>
            </a:p>
          </p:txBody>
        </p:sp>
        <p:sp>
          <p:nvSpPr>
            <p:cNvPr id="34839" name="Line 131"/>
            <p:cNvSpPr/>
            <p:nvPr/>
          </p:nvSpPr>
          <p:spPr>
            <a:xfrm flipH="1">
              <a:off x="7063" y="8801"/>
              <a:ext cx="1585" cy="95"/>
            </a:xfrm>
            <a:prstGeom prst="line">
              <a:avLst/>
            </a:prstGeom>
            <a:ln w="28575" cap="flat" cmpd="sng">
              <a:solidFill>
                <a:schemeClr val="folHlink"/>
              </a:solidFill>
              <a:prstDash val="solid"/>
              <a:headEnd type="none" w="med" len="med"/>
              <a:tailEnd type="none" w="med" len="med"/>
            </a:ln>
          </p:spPr>
        </p:sp>
        <p:sp>
          <p:nvSpPr>
            <p:cNvPr id="34840" name="Text Box 132"/>
            <p:cNvSpPr txBox="1"/>
            <p:nvPr/>
          </p:nvSpPr>
          <p:spPr>
            <a:xfrm>
              <a:off x="5373" y="8516"/>
              <a:ext cx="1494" cy="628"/>
            </a:xfrm>
            <a:prstGeom prst="rect">
              <a:avLst/>
            </a:prstGeom>
            <a:noFill/>
            <a:ln w="12700">
              <a:noFill/>
            </a:ln>
          </p:spPr>
          <p:txBody>
            <a:bodyPr wrap="none">
              <a:spAutoFit/>
            </a:bodyPr>
            <a:p>
              <a:r>
                <a:rPr lang="zh-CN" altLang="en-US" sz="2000" b="1" dirty="0">
                  <a:solidFill>
                    <a:srgbClr val="FF0000"/>
                  </a:solidFill>
                  <a:latin typeface="Times New Roman" panose="02020603050405020304" pitchFamily="18" charset="0"/>
                </a:rPr>
                <a:t>主阀座</a:t>
              </a:r>
              <a:endParaRPr lang="zh-CN" altLang="en-US" sz="2000" b="1" dirty="0">
                <a:solidFill>
                  <a:srgbClr val="FF0000"/>
                </a:solidFill>
                <a:latin typeface="Times New Roman" panose="02020603050405020304" pitchFamily="18" charset="0"/>
              </a:endParaRPr>
            </a:p>
          </p:txBody>
        </p:sp>
        <p:sp>
          <p:nvSpPr>
            <p:cNvPr id="34841" name="Line 133"/>
            <p:cNvSpPr/>
            <p:nvPr/>
          </p:nvSpPr>
          <p:spPr>
            <a:xfrm flipH="1">
              <a:off x="7016" y="7301"/>
              <a:ext cx="753" cy="70"/>
            </a:xfrm>
            <a:prstGeom prst="line">
              <a:avLst/>
            </a:prstGeom>
            <a:ln w="28575" cap="flat" cmpd="sng">
              <a:solidFill>
                <a:schemeClr val="folHlink"/>
              </a:solidFill>
              <a:prstDash val="solid"/>
              <a:miter/>
              <a:headEnd type="none" w="med" len="med"/>
              <a:tailEnd type="none" w="med" len="med"/>
            </a:ln>
          </p:spPr>
        </p:sp>
        <p:sp>
          <p:nvSpPr>
            <p:cNvPr id="34842" name="Line 134"/>
            <p:cNvSpPr/>
            <p:nvPr/>
          </p:nvSpPr>
          <p:spPr>
            <a:xfrm>
              <a:off x="9251" y="6406"/>
              <a:ext cx="1835" cy="408"/>
            </a:xfrm>
            <a:prstGeom prst="line">
              <a:avLst/>
            </a:prstGeom>
            <a:ln w="28575" cap="flat" cmpd="sng">
              <a:solidFill>
                <a:schemeClr val="folHlink"/>
              </a:solidFill>
              <a:prstDash val="solid"/>
              <a:headEnd type="none" w="med" len="med"/>
              <a:tailEnd type="none" w="med" len="med"/>
            </a:ln>
          </p:spPr>
        </p:sp>
        <p:sp>
          <p:nvSpPr>
            <p:cNvPr id="34843" name="Line 135"/>
            <p:cNvSpPr/>
            <p:nvPr/>
          </p:nvSpPr>
          <p:spPr>
            <a:xfrm flipV="1">
              <a:off x="6618" y="4656"/>
              <a:ext cx="190" cy="625"/>
            </a:xfrm>
            <a:prstGeom prst="line">
              <a:avLst/>
            </a:prstGeom>
            <a:ln w="28575" cap="sq" cmpd="sng">
              <a:solidFill>
                <a:srgbClr val="FFCC00"/>
              </a:solidFill>
              <a:prstDash val="solid"/>
              <a:headEnd type="none" w="sm" len="sm"/>
              <a:tailEnd type="none" w="sm" len="sm"/>
            </a:ln>
          </p:spPr>
        </p:sp>
        <p:sp>
          <p:nvSpPr>
            <p:cNvPr id="34844" name="Text Box 136"/>
            <p:cNvSpPr txBox="1"/>
            <p:nvPr/>
          </p:nvSpPr>
          <p:spPr>
            <a:xfrm>
              <a:off x="6121" y="4008"/>
              <a:ext cx="1092" cy="628"/>
            </a:xfrm>
            <a:prstGeom prst="rect">
              <a:avLst/>
            </a:prstGeom>
            <a:noFill/>
            <a:ln w="12700">
              <a:noFill/>
            </a:ln>
          </p:spPr>
          <p:txBody>
            <a:bodyPr wrap="none">
              <a:spAutoFit/>
            </a:bodyPr>
            <a:p>
              <a:r>
                <a:rPr lang="zh-CN" altLang="en-US" sz="2000" b="1" dirty="0">
                  <a:solidFill>
                    <a:srgbClr val="002060"/>
                  </a:solidFill>
                  <a:latin typeface="Times New Roman" panose="02020603050405020304" pitchFamily="18" charset="0"/>
                </a:rPr>
                <a:t>阀盖</a:t>
              </a:r>
              <a:endParaRPr lang="zh-CN" altLang="en-US" sz="2000" b="1" dirty="0">
                <a:solidFill>
                  <a:srgbClr val="002060"/>
                </a:solidFill>
                <a:latin typeface="Times New Roman" panose="02020603050405020304" pitchFamily="18" charset="0"/>
              </a:endParaRPr>
            </a:p>
          </p:txBody>
        </p:sp>
        <p:sp>
          <p:nvSpPr>
            <p:cNvPr id="34845" name="Line 137"/>
            <p:cNvSpPr/>
            <p:nvPr/>
          </p:nvSpPr>
          <p:spPr>
            <a:xfrm flipH="1">
              <a:off x="7063" y="7538"/>
              <a:ext cx="1213" cy="565"/>
            </a:xfrm>
            <a:prstGeom prst="line">
              <a:avLst/>
            </a:prstGeom>
            <a:ln w="28575" cap="flat" cmpd="sng">
              <a:solidFill>
                <a:schemeClr val="folHlink"/>
              </a:solidFill>
              <a:prstDash val="solid"/>
              <a:headEnd type="none" w="med" len="med"/>
              <a:tailEnd type="none" w="med" len="med"/>
            </a:ln>
          </p:spPr>
        </p:sp>
      </p:grpSp>
      <p:sp>
        <p:nvSpPr>
          <p:cNvPr id="34821" name="Rectangle 5"/>
          <p:cNvSpPr/>
          <p:nvPr/>
        </p:nvSpPr>
        <p:spPr>
          <a:xfrm>
            <a:off x="6907848" y="1261110"/>
            <a:ext cx="1605280" cy="1038860"/>
          </a:xfrm>
          <a:prstGeom prst="rect">
            <a:avLst/>
          </a:prstGeom>
          <a:noFill/>
          <a:ln w="9525">
            <a:noFill/>
          </a:ln>
        </p:spPr>
        <p:txBody>
          <a:bodyPr wrap="none">
            <a:spAutoFit/>
          </a:bodyPr>
          <a:p>
            <a:pPr marL="342900" indent="-342900" algn="l">
              <a:spcBef>
                <a:spcPct val="20000"/>
              </a:spcBef>
              <a:buClr>
                <a:schemeClr val="folHlink"/>
              </a:buClr>
              <a:buSzPct val="60000"/>
              <a:buFont typeface="Wingdings" panose="05000000000000000000" pitchFamily="2" charset="2"/>
              <a:buNone/>
            </a:pPr>
            <a:r>
              <a:rPr lang="zh-CN" altLang="en-US" sz="2800" dirty="0">
                <a:solidFill>
                  <a:srgbClr val="002060"/>
                </a:solidFill>
                <a:latin typeface="Tahoma" panose="020B0604030504040204" pitchFamily="34" charset="0"/>
              </a:rPr>
              <a:t>锥形阀芯</a:t>
            </a:r>
            <a:endParaRPr lang="zh-CN" altLang="en-US" sz="2800" dirty="0">
              <a:solidFill>
                <a:srgbClr val="002060"/>
              </a:solidFill>
              <a:latin typeface="Tahoma" panose="020B0604030504040204" pitchFamily="34" charset="0"/>
            </a:endParaRPr>
          </a:p>
          <a:p>
            <a:pPr marL="342900" indent="-342900" algn="l">
              <a:spcBef>
                <a:spcPct val="20000"/>
              </a:spcBef>
              <a:buClr>
                <a:schemeClr val="folHlink"/>
              </a:buClr>
              <a:buSzPct val="60000"/>
              <a:buFont typeface="Wingdings" panose="05000000000000000000" pitchFamily="2" charset="2"/>
              <a:buNone/>
            </a:pPr>
            <a:r>
              <a:rPr lang="zh-CN" altLang="en-US" sz="2800" dirty="0">
                <a:solidFill>
                  <a:srgbClr val="FF0000"/>
                </a:solidFill>
                <a:latin typeface="Tahoma" panose="020B0604030504040204" pitchFamily="34" charset="0"/>
                <a:sym typeface="+mn-ea"/>
              </a:rPr>
              <a:t>圆柱阀芯</a:t>
            </a:r>
            <a:endParaRPr lang="zh-CN" altLang="en-US" sz="2800" dirty="0">
              <a:solidFill>
                <a:srgbClr val="FF0000"/>
              </a:solidFill>
              <a:latin typeface="Tahoma" panose="020B0604030504040204" pitchFamily="34" charset="0"/>
              <a:sym typeface="+mn-ea"/>
            </a:endParaRPr>
          </a:p>
        </p:txBody>
      </p:sp>
      <p:sp>
        <p:nvSpPr>
          <p:cNvPr id="161805" name="矩形 161804"/>
          <p:cNvSpPr/>
          <p:nvPr/>
        </p:nvSpPr>
        <p:spPr>
          <a:xfrm>
            <a:off x="313373" y="5791518"/>
            <a:ext cx="4860925" cy="1516062"/>
          </a:xfrm>
          <a:prstGeom prst="rect">
            <a:avLst/>
          </a:prstGeom>
          <a:noFill/>
          <a:ln w="9525">
            <a:noFill/>
          </a:ln>
        </p:spPr>
        <p:txBody>
          <a:bodyPr/>
          <a:p>
            <a:pPr marL="342900" indent="-342900">
              <a:spcBef>
                <a:spcPct val="20000"/>
              </a:spcBef>
              <a:buClr>
                <a:schemeClr val="folHlink"/>
              </a:buClr>
              <a:buSzPct val="60000"/>
              <a:buFont typeface="Wingdings" panose="05000000000000000000" pitchFamily="2" charset="2"/>
              <a:buNone/>
            </a:pPr>
            <a:r>
              <a:rPr lang="zh-CN" altLang="en-US" b="1" dirty="0">
                <a:solidFill>
                  <a:srgbClr val="FF0000"/>
                </a:solidFill>
                <a:latin typeface="+mn-ea"/>
              </a:rPr>
              <a:t>远程控制口</a:t>
            </a:r>
            <a:r>
              <a:rPr lang="en-US" altLang="zh-CN" b="1">
                <a:solidFill>
                  <a:srgbClr val="FF0000"/>
                </a:solidFill>
                <a:latin typeface="+mn-ea"/>
              </a:rPr>
              <a:t>K</a:t>
            </a:r>
            <a:r>
              <a:rPr lang="en-US" altLang="zh-CN" b="1" i="1">
                <a:solidFill>
                  <a:srgbClr val="FF0000"/>
                </a:solidFill>
                <a:latin typeface="+mn-ea"/>
              </a:rPr>
              <a:t> </a:t>
            </a:r>
            <a:r>
              <a:rPr lang="en-US" altLang="zh-CN" b="1" dirty="0">
                <a:solidFill>
                  <a:srgbClr val="FF0000"/>
                </a:solidFill>
                <a:latin typeface="+mn-ea"/>
              </a:rPr>
              <a:t>: </a:t>
            </a:r>
            <a:r>
              <a:rPr lang="zh-CN" altLang="en-US" b="1" dirty="0">
                <a:solidFill>
                  <a:srgbClr val="FF0000"/>
                </a:solidFill>
                <a:latin typeface="+mn-ea"/>
              </a:rPr>
              <a:t>实现远程调压。</a:t>
            </a:r>
            <a:endParaRPr lang="zh-CN" altLang="en-US" b="1" dirty="0">
              <a:solidFill>
                <a:srgbClr val="FF0000"/>
              </a:solidFill>
              <a:latin typeface="+mn-ea"/>
            </a:endParaRPr>
          </a:p>
          <a:p>
            <a:pPr marL="342900" indent="-342900">
              <a:spcBef>
                <a:spcPct val="20000"/>
              </a:spcBef>
              <a:buClr>
                <a:schemeClr val="folHlink"/>
              </a:buClr>
              <a:buSzPct val="60000"/>
              <a:buFont typeface="Wingdings" panose="05000000000000000000" pitchFamily="2" charset="2"/>
              <a:buNone/>
            </a:pPr>
            <a:r>
              <a:rPr lang="en-US" altLang="zh-CN" b="1" dirty="0">
                <a:solidFill>
                  <a:srgbClr val="FF0000"/>
                </a:solidFill>
                <a:latin typeface="+mn-ea"/>
              </a:rPr>
              <a:t>K</a:t>
            </a:r>
            <a:r>
              <a:rPr lang="zh-CN" altLang="en-US" b="1" dirty="0">
                <a:solidFill>
                  <a:srgbClr val="FF0000"/>
                </a:solidFill>
                <a:latin typeface="+mn-ea"/>
              </a:rPr>
              <a:t>口打开，</a:t>
            </a:r>
            <a:r>
              <a:rPr lang="en-US" altLang="zh-CN" b="1" i="1">
                <a:solidFill>
                  <a:srgbClr val="FF0000"/>
                </a:solidFill>
                <a:latin typeface="+mn-ea"/>
              </a:rPr>
              <a:t>p </a:t>
            </a:r>
            <a:r>
              <a:rPr lang="zh-CN" altLang="en-US" b="1" dirty="0">
                <a:solidFill>
                  <a:srgbClr val="FF0000"/>
                </a:solidFill>
                <a:latin typeface="+mn-ea"/>
              </a:rPr>
              <a:t>由控制油压决定；</a:t>
            </a:r>
            <a:endParaRPr lang="zh-CN" altLang="en-US" b="1" dirty="0">
              <a:solidFill>
                <a:srgbClr val="FF0000"/>
              </a:solidFill>
              <a:latin typeface="+mn-ea"/>
            </a:endParaRPr>
          </a:p>
          <a:p>
            <a:pPr marL="342900" indent="-342900">
              <a:spcBef>
                <a:spcPct val="20000"/>
              </a:spcBef>
              <a:buClr>
                <a:schemeClr val="folHlink"/>
              </a:buClr>
              <a:buSzPct val="60000"/>
              <a:buFont typeface="Wingdings" panose="05000000000000000000" pitchFamily="2" charset="2"/>
              <a:buNone/>
            </a:pPr>
            <a:r>
              <a:rPr lang="en-US" altLang="zh-CN" b="1" dirty="0">
                <a:solidFill>
                  <a:srgbClr val="FF0000"/>
                </a:solidFill>
                <a:latin typeface="+mn-ea"/>
              </a:rPr>
              <a:t>K</a:t>
            </a:r>
            <a:r>
              <a:rPr lang="zh-CN" altLang="en-US" b="1" dirty="0">
                <a:solidFill>
                  <a:srgbClr val="FF0000"/>
                </a:solidFill>
                <a:latin typeface="+mn-ea"/>
              </a:rPr>
              <a:t>口堵上，</a:t>
            </a:r>
            <a:r>
              <a:rPr lang="en-US" altLang="zh-CN" b="1" i="1">
                <a:solidFill>
                  <a:srgbClr val="FF0000"/>
                </a:solidFill>
                <a:latin typeface="+mn-ea"/>
              </a:rPr>
              <a:t>p </a:t>
            </a:r>
            <a:r>
              <a:rPr lang="zh-CN" altLang="en-US" b="1" dirty="0">
                <a:solidFill>
                  <a:srgbClr val="FF0000"/>
                </a:solidFill>
                <a:latin typeface="+mn-ea"/>
              </a:rPr>
              <a:t>由先导阀</a:t>
            </a:r>
            <a:r>
              <a:rPr lang="en-US" altLang="zh-CN" b="1" i="1" err="1">
                <a:solidFill>
                  <a:srgbClr val="FF0000"/>
                </a:solidFill>
                <a:latin typeface="+mn-ea"/>
              </a:rPr>
              <a:t>p</a:t>
            </a:r>
            <a:r>
              <a:rPr lang="en-US" altLang="zh-CN" sz="2800" b="1" i="1" baseline="-25000" err="1">
                <a:solidFill>
                  <a:srgbClr val="FF0000"/>
                </a:solidFill>
                <a:latin typeface="+mn-ea"/>
              </a:rPr>
              <a:t>s</a:t>
            </a:r>
            <a:r>
              <a:rPr lang="en-US" altLang="zh-CN" b="1" dirty="0">
                <a:solidFill>
                  <a:srgbClr val="FF0000"/>
                </a:solidFill>
                <a:latin typeface="+mn-ea"/>
              </a:rPr>
              <a:t> </a:t>
            </a:r>
            <a:r>
              <a:rPr lang="zh-CN" altLang="en-US" b="1" dirty="0">
                <a:solidFill>
                  <a:srgbClr val="FF0000"/>
                </a:solidFill>
                <a:latin typeface="+mn-ea"/>
              </a:rPr>
              <a:t>决定。</a:t>
            </a:r>
            <a:endParaRPr lang="zh-CN" altLang="en-US" b="1" dirty="0">
              <a:solidFill>
                <a:srgbClr val="FF0000"/>
              </a:solidFill>
              <a:latin typeface="+mn-ea"/>
            </a:endParaRPr>
          </a:p>
        </p:txBody>
      </p:sp>
    </p:spTree>
  </p:cSld>
  <p:clrMapOvr>
    <a:masterClrMapping/>
  </p:clrMapOvr>
  <mc:AlternateContent xmlns:mc="http://schemas.openxmlformats.org/markup-compatibility/2006">
    <mc:Choice xmlns:p14="http://schemas.microsoft.com/office/powerpoint/2010/main" Requires="p14">
      <p:transition p14:dur="9"/>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61805">
                                            <p:txEl>
                                              <p:charRg st="0" end="17"/>
                                            </p:txEl>
                                          </p:spTgt>
                                        </p:tgtEl>
                                        <p:attrNameLst>
                                          <p:attrName>style.visibility</p:attrName>
                                        </p:attrNameLst>
                                      </p:cBhvr>
                                      <p:to>
                                        <p:strVal val="visible"/>
                                      </p:to>
                                    </p:set>
                                    <p:animEffect transition="in" filter="wipe(left)">
                                      <p:cBhvr>
                                        <p:cTn id="7" dur="500"/>
                                        <p:tgtEl>
                                          <p:spTgt spid="161805">
                                            <p:txEl>
                                              <p:charRg st="0" end="17"/>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61805">
                                            <p:txEl>
                                              <p:charRg st="17" end="33"/>
                                            </p:txEl>
                                          </p:spTgt>
                                        </p:tgtEl>
                                        <p:attrNameLst>
                                          <p:attrName>style.visibility</p:attrName>
                                        </p:attrNameLst>
                                      </p:cBhvr>
                                      <p:to>
                                        <p:strVal val="visible"/>
                                      </p:to>
                                    </p:set>
                                    <p:animEffect transition="in" filter="wipe(left)">
                                      <p:cBhvr>
                                        <p:cTn id="12" dur="500"/>
                                        <p:tgtEl>
                                          <p:spTgt spid="161805">
                                            <p:txEl>
                                              <p:charRg st="17" end="3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161805">
                                            <p:txEl>
                                              <p:charRg st="33" end="51"/>
                                            </p:txEl>
                                          </p:spTgt>
                                        </p:tgtEl>
                                        <p:attrNameLst>
                                          <p:attrName>style.visibility</p:attrName>
                                        </p:attrNameLst>
                                      </p:cBhvr>
                                      <p:to>
                                        <p:strVal val="visible"/>
                                      </p:to>
                                    </p:set>
                                    <p:animEffect transition="in" filter="wipe(left)">
                                      <p:cBhvr>
                                        <p:cTn id="17" dur="500"/>
                                        <p:tgtEl>
                                          <p:spTgt spid="161805">
                                            <p:txEl>
                                              <p:charRg st="33" end="5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1805"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文"/>
          <p:cNvSpPr txBox="1"/>
          <p:nvPr/>
        </p:nvSpPr>
        <p:spPr>
          <a:xfrm>
            <a:off x="1222375" y="800100"/>
            <a:ext cx="6699250" cy="460375"/>
          </a:xfrm>
          <a:prstGeom prst="rect">
            <a:avLst/>
          </a:prstGeom>
          <a:noFill/>
        </p:spPr>
        <p:txBody>
          <a:bodyPr wrap="square" rtlCol="0">
            <a:spAutoFit/>
          </a:bodyPr>
          <a:p>
            <a:pPr indent="0" fontAlgn="auto">
              <a:lnSpc>
                <a:spcPct val="100000"/>
              </a:lnSpc>
            </a:pPr>
            <a:r>
              <a:rPr lang="zh-CN" sz="2400" b="1" dirty="0">
                <a:solidFill>
                  <a:schemeClr val="tx1"/>
                </a:solidFill>
                <a:latin typeface="微软雅黑" panose="020B0503020204020204" pitchFamily="34" charset="-122"/>
                <a:ea typeface="微软雅黑" panose="020B0503020204020204" pitchFamily="34" charset="-122"/>
              </a:rPr>
              <a:t>二、先导式溢流阀的职能符号</a:t>
            </a:r>
            <a:endParaRPr sz="2400" b="1" dirty="0">
              <a:solidFill>
                <a:schemeClr val="tx1"/>
              </a:solidFill>
              <a:latin typeface="微软雅黑" panose="020B0503020204020204" pitchFamily="34" charset="-122"/>
              <a:ea typeface="微软雅黑" panose="020B0503020204020204" pitchFamily="34" charset="-122"/>
            </a:endParaRPr>
          </a:p>
        </p:txBody>
      </p:sp>
      <p:sp>
        <p:nvSpPr>
          <p:cNvPr id="39945" name="Rectangle 15"/>
          <p:cNvSpPr/>
          <p:nvPr/>
        </p:nvSpPr>
        <p:spPr>
          <a:xfrm>
            <a:off x="3390900" y="2324100"/>
            <a:ext cx="9144000" cy="0"/>
          </a:xfrm>
          <a:prstGeom prst="rect">
            <a:avLst/>
          </a:prstGeom>
          <a:noFill/>
          <a:ln w="9525">
            <a:noFill/>
          </a:ln>
        </p:spPr>
        <p:txBody>
          <a:bodyPr>
            <a:spAutoFit/>
          </a:bodyPr>
          <a:p>
            <a:endParaRPr lang="zh-CN" altLang="en-US" dirty="0">
              <a:latin typeface="Times New Roman" panose="02020603050405020304" pitchFamily="18" charset="0"/>
            </a:endParaRPr>
          </a:p>
        </p:txBody>
      </p:sp>
      <p:pic>
        <p:nvPicPr>
          <p:cNvPr id="6147" name="Picture 1026" descr="先导溢流阀符号"/>
          <p:cNvPicPr>
            <a:picLocks noChangeAspect="1"/>
          </p:cNvPicPr>
          <p:nvPr/>
        </p:nvPicPr>
        <p:blipFill>
          <a:blip r:embed="rId1"/>
          <a:stretch>
            <a:fillRect/>
          </a:stretch>
        </p:blipFill>
        <p:spPr>
          <a:xfrm>
            <a:off x="3955098" y="2233295"/>
            <a:ext cx="1814512" cy="1906588"/>
          </a:xfrm>
          <a:prstGeom prst="rect">
            <a:avLst/>
          </a:prstGeom>
          <a:noFill/>
          <a:ln w="9525">
            <a:noFill/>
          </a:ln>
        </p:spPr>
      </p:pic>
      <p:pic>
        <p:nvPicPr>
          <p:cNvPr id="158728" name="Picture 1032" descr="先导溢流阀简化符号"/>
          <p:cNvPicPr>
            <a:picLocks noChangeAspect="1"/>
          </p:cNvPicPr>
          <p:nvPr/>
        </p:nvPicPr>
        <p:blipFill>
          <a:blip r:embed="rId2"/>
          <a:stretch>
            <a:fillRect/>
          </a:stretch>
        </p:blipFill>
        <p:spPr>
          <a:xfrm>
            <a:off x="7061200" y="2310448"/>
            <a:ext cx="1703388" cy="1789112"/>
          </a:xfrm>
          <a:prstGeom prst="rect">
            <a:avLst/>
          </a:prstGeom>
          <a:noFill/>
          <a:ln w="9525">
            <a:noFill/>
          </a:ln>
        </p:spPr>
      </p:pic>
      <p:sp>
        <p:nvSpPr>
          <p:cNvPr id="158729" name="Rectangle 1033"/>
          <p:cNvSpPr/>
          <p:nvPr/>
        </p:nvSpPr>
        <p:spPr>
          <a:xfrm>
            <a:off x="7181215" y="1775778"/>
            <a:ext cx="1371600" cy="457200"/>
          </a:xfrm>
          <a:prstGeom prst="rect">
            <a:avLst/>
          </a:prstGeom>
          <a:noFill/>
          <a:ln w="9525">
            <a:noFill/>
          </a:ln>
        </p:spPr>
        <p:txBody>
          <a:bodyPr>
            <a:spAutoFit/>
          </a:bodyPr>
          <a:p>
            <a:r>
              <a:rPr lang="zh-CN" altLang="en-US" b="0" dirty="0">
                <a:latin typeface="Times New Roman" panose="02020603050405020304" pitchFamily="18" charset="0"/>
                <a:ea typeface="楷体_GB2312" pitchFamily="49" charset="-122"/>
              </a:rPr>
              <a:t>旧符号</a:t>
            </a:r>
            <a:endParaRPr lang="zh-CN" altLang="en-US" b="0" dirty="0">
              <a:latin typeface="Times New Roman" panose="02020603050405020304" pitchFamily="18" charset="0"/>
              <a:ea typeface="楷体_GB2312" pitchFamily="49" charset="-122"/>
            </a:endParaRPr>
          </a:p>
        </p:txBody>
      </p:sp>
      <p:graphicFrame>
        <p:nvGraphicFramePr>
          <p:cNvPr id="6146" name="Object 1031"/>
          <p:cNvGraphicFramePr/>
          <p:nvPr/>
        </p:nvGraphicFramePr>
        <p:xfrm>
          <a:off x="704850" y="2310448"/>
          <a:ext cx="2736850" cy="2657475"/>
        </p:xfrm>
        <a:graphic>
          <a:graphicData uri="http://schemas.openxmlformats.org/presentationml/2006/ole">
            <mc:AlternateContent xmlns:mc="http://schemas.openxmlformats.org/markup-compatibility/2006">
              <mc:Choice xmlns:v="urn:schemas-microsoft-com:vml" Requires="v">
                <p:oleObj spid="_x0000_s3078" name="" r:id="rId3" imgW="3981450" imgH="3867150" progId="Paint.Picture">
                  <p:embed/>
                </p:oleObj>
              </mc:Choice>
              <mc:Fallback>
                <p:oleObj name="" r:id="rId3" imgW="3981450" imgH="3867150" progId="Paint.Picture">
                  <p:embed/>
                  <p:pic>
                    <p:nvPicPr>
                      <p:cNvPr id="0" name="图片 3077"/>
                      <p:cNvPicPr/>
                      <p:nvPr/>
                    </p:nvPicPr>
                    <p:blipFill>
                      <a:blip r:embed="rId4"/>
                      <a:stretch>
                        <a:fillRect/>
                      </a:stretch>
                    </p:blipFill>
                    <p:spPr>
                      <a:xfrm>
                        <a:off x="704850" y="2310448"/>
                        <a:ext cx="2736850" cy="2657475"/>
                      </a:xfrm>
                      <a:prstGeom prst="rect">
                        <a:avLst/>
                      </a:prstGeom>
                      <a:noFill/>
                      <a:ln w="38100">
                        <a:noFill/>
                        <a:miter/>
                      </a:ln>
                    </p:spPr>
                  </p:pic>
                </p:oleObj>
              </mc:Fallback>
            </mc:AlternateContent>
          </a:graphicData>
        </a:graphic>
      </p:graphicFrame>
      <p:grpSp>
        <p:nvGrpSpPr>
          <p:cNvPr id="126984" name="组合 126983"/>
          <p:cNvGrpSpPr/>
          <p:nvPr/>
        </p:nvGrpSpPr>
        <p:grpSpPr>
          <a:xfrm>
            <a:off x="4840923" y="3422650"/>
            <a:ext cx="1981200" cy="1447800"/>
            <a:chOff x="0" y="0"/>
            <a:chExt cx="1248" cy="912"/>
          </a:xfrm>
        </p:grpSpPr>
        <p:sp>
          <p:nvSpPr>
            <p:cNvPr id="126985" name="Rectangle 9"/>
            <p:cNvSpPr/>
            <p:nvPr/>
          </p:nvSpPr>
          <p:spPr>
            <a:xfrm>
              <a:off x="0" y="528"/>
              <a:ext cx="1248" cy="384"/>
            </a:xfrm>
            <a:prstGeom prst="rect">
              <a:avLst/>
            </a:prstGeom>
            <a:solidFill>
              <a:srgbClr val="FFFFCC"/>
            </a:solidFill>
            <a:ln w="9525" cap="flat" cmpd="sng">
              <a:solidFill>
                <a:schemeClr val="tx1"/>
              </a:solidFill>
              <a:prstDash val="solid"/>
              <a:miter/>
              <a:headEnd type="none" w="med" len="med"/>
              <a:tailEnd type="none" w="med" len="med"/>
            </a:ln>
          </p:spPr>
          <p:txBody>
            <a:bodyPr wrap="none" anchor="ctr"/>
            <a:p>
              <a:pPr algn="ctr"/>
              <a:r>
                <a:rPr lang="zh-CN" altLang="en-US" sz="2000" b="1" dirty="0">
                  <a:solidFill>
                    <a:schemeClr val="tx2"/>
                  </a:solidFill>
                  <a:latin typeface="Times New Roman" panose="02020603050405020304" pitchFamily="18" charset="0"/>
                </a:rPr>
                <a:t>黑三角代表</a:t>
              </a:r>
              <a:endParaRPr lang="zh-CN" altLang="en-US" sz="2000" b="1" dirty="0">
                <a:solidFill>
                  <a:schemeClr val="tx2"/>
                </a:solidFill>
                <a:latin typeface="Times New Roman" panose="02020603050405020304" pitchFamily="18" charset="0"/>
              </a:endParaRPr>
            </a:p>
            <a:p>
              <a:pPr algn="ctr"/>
              <a:r>
                <a:rPr lang="zh-CN" altLang="en-US" sz="2000" b="1" dirty="0">
                  <a:solidFill>
                    <a:schemeClr val="tx2"/>
                  </a:solidFill>
                  <a:latin typeface="Times New Roman" panose="02020603050405020304" pitchFamily="18" charset="0"/>
                </a:rPr>
                <a:t>先导型液压控制</a:t>
              </a:r>
              <a:endParaRPr lang="zh-CN" altLang="en-US" sz="2000" b="1" dirty="0">
                <a:solidFill>
                  <a:schemeClr val="tx2"/>
                </a:solidFill>
                <a:latin typeface="Times New Roman" panose="02020603050405020304" pitchFamily="18" charset="0"/>
              </a:endParaRPr>
            </a:p>
          </p:txBody>
        </p:sp>
        <p:sp>
          <p:nvSpPr>
            <p:cNvPr id="126986" name="Line 10"/>
            <p:cNvSpPr/>
            <p:nvPr/>
          </p:nvSpPr>
          <p:spPr>
            <a:xfrm flipH="1" flipV="1">
              <a:off x="240" y="0"/>
              <a:ext cx="288" cy="528"/>
            </a:xfrm>
            <a:prstGeom prst="line">
              <a:avLst/>
            </a:prstGeom>
            <a:ln w="9525" cap="flat" cmpd="sng">
              <a:solidFill>
                <a:srgbClr val="FF66FF"/>
              </a:solidFill>
              <a:prstDash val="lgDash"/>
              <a:headEnd type="none" w="med" len="med"/>
              <a:tailEnd type="triangle" w="med" len="med"/>
            </a:ln>
          </p:spPr>
        </p:sp>
      </p:grpSp>
      <p:sp>
        <p:nvSpPr>
          <p:cNvPr id="5" name="文本框 4"/>
          <p:cNvSpPr txBox="1"/>
          <p:nvPr/>
        </p:nvSpPr>
        <p:spPr>
          <a:xfrm>
            <a:off x="1089025" y="72390"/>
            <a:ext cx="6965950" cy="520700"/>
          </a:xfrm>
          <a:prstGeom prst="rect">
            <a:avLst/>
          </a:prstGeom>
          <a:noFill/>
        </p:spPr>
        <p:txBody>
          <a:bodyPr wrap="square" lIns="91390" tIns="45696" rIns="91390" bIns="45696" rtlCol="0">
            <a:spAutoFit/>
          </a:bodyPr>
          <a:p>
            <a:pPr algn="ctr" fontAlgn="auto"/>
            <a:r>
              <a:rPr lang="zh-CN" sz="2800" b="1" dirty="0">
                <a:solidFill>
                  <a:srgbClr val="0070C0"/>
                </a:solidFill>
                <a:latin typeface="微软雅黑" panose="020B0503020204020204" pitchFamily="34" charset="-122"/>
                <a:ea typeface="微软雅黑" panose="020B0503020204020204" pitchFamily="34" charset="-122"/>
              </a:rPr>
              <a:t>先导</a:t>
            </a:r>
            <a:r>
              <a:rPr sz="2800" b="1" dirty="0">
                <a:solidFill>
                  <a:srgbClr val="0070C0"/>
                </a:solidFill>
                <a:latin typeface="微软雅黑" panose="020B0503020204020204" pitchFamily="34" charset="-122"/>
                <a:ea typeface="微软雅黑" panose="020B0503020204020204" pitchFamily="34" charset="-122"/>
              </a:rPr>
              <a:t>式溢流阀</a:t>
            </a:r>
            <a:endParaRPr sz="2800" b="1" dirty="0">
              <a:solidFill>
                <a:srgbClr val="0070C0"/>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p14:dur="9"/>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126984"/>
                                        </p:tgtEl>
                                        <p:attrNameLst>
                                          <p:attrName>style.visibility</p:attrName>
                                        </p:attrNameLst>
                                      </p:cBhvr>
                                      <p:to>
                                        <p:strVal val="visible"/>
                                      </p:to>
                                    </p:set>
                                    <p:anim calcmode="lin" valueType="num">
                                      <p:cBhvr additive="base">
                                        <p:cTn id="7" dur="500" fill="hold"/>
                                        <p:tgtEl>
                                          <p:spTgt spid="126984"/>
                                        </p:tgtEl>
                                        <p:attrNameLst>
                                          <p:attrName>ppt_x</p:attrName>
                                        </p:attrNameLst>
                                      </p:cBhvr>
                                      <p:tavLst>
                                        <p:tav tm="0">
                                          <p:val>
                                            <p:strVal val="0-#ppt_w/2"/>
                                          </p:val>
                                        </p:tav>
                                        <p:tav tm="100000">
                                          <p:val>
                                            <p:strVal val="#ppt_x"/>
                                          </p:val>
                                        </p:tav>
                                      </p:tavLst>
                                    </p:anim>
                                    <p:anim calcmode="lin" valueType="num">
                                      <p:cBhvr additive="base">
                                        <p:cTn id="8" dur="500" fill="hold"/>
                                        <p:tgtEl>
                                          <p:spTgt spid="12698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43" name="Rectangle 12">
            <a:hlinkClick r:id="" action="ppaction://noaction"/>
          </p:cNvPr>
          <p:cNvSpPr/>
          <p:nvPr/>
        </p:nvSpPr>
        <p:spPr>
          <a:xfrm>
            <a:off x="461645" y="2128520"/>
            <a:ext cx="2133600" cy="521970"/>
          </a:xfrm>
          <a:prstGeom prst="rect">
            <a:avLst/>
          </a:prstGeom>
          <a:noFill/>
          <a:ln w="9525">
            <a:noFill/>
          </a:ln>
        </p:spPr>
        <p:txBody>
          <a:bodyPr>
            <a:spAutoFit/>
          </a:bodyPr>
          <a:p>
            <a:r>
              <a:rPr lang="zh-CN" altLang="en-US" sz="2800" b="1" dirty="0">
                <a:solidFill>
                  <a:schemeClr val="accent1"/>
                </a:solidFill>
                <a:latin typeface="+mn-ea"/>
                <a:hlinkClick r:id="" action="ppaction://noaction"/>
              </a:rPr>
              <a:t>工作原理：</a:t>
            </a:r>
            <a:endParaRPr lang="zh-CN" altLang="en-US" sz="2800" b="1" dirty="0">
              <a:solidFill>
                <a:schemeClr val="accent1"/>
              </a:solidFill>
              <a:latin typeface="+mn-ea"/>
              <a:hlinkClick r:id="" action="ppaction://noaction"/>
            </a:endParaRPr>
          </a:p>
        </p:txBody>
      </p:sp>
      <p:sp>
        <p:nvSpPr>
          <p:cNvPr id="39944" name="Rectangle 13"/>
          <p:cNvSpPr/>
          <p:nvPr/>
        </p:nvSpPr>
        <p:spPr>
          <a:xfrm>
            <a:off x="842645" y="2661920"/>
            <a:ext cx="4343400" cy="1373188"/>
          </a:xfrm>
          <a:prstGeom prst="rect">
            <a:avLst/>
          </a:prstGeom>
          <a:noFill/>
          <a:ln w="9525">
            <a:noFill/>
          </a:ln>
        </p:spPr>
        <p:txBody>
          <a:bodyPr>
            <a:spAutoFit/>
          </a:bodyPr>
          <a:p>
            <a:r>
              <a:rPr lang="zh-CN" altLang="en-US" sz="2800" b="1" dirty="0">
                <a:latin typeface="+mn-ea"/>
              </a:rPr>
              <a:t>利用主阀芯上下两端液体压力差与弹簧力相平衡的原理来进行压力控制。 </a:t>
            </a:r>
            <a:endParaRPr lang="zh-CN" altLang="en-US" sz="2800" b="1" dirty="0">
              <a:latin typeface="+mn-ea"/>
            </a:endParaRPr>
          </a:p>
        </p:txBody>
      </p:sp>
      <p:grpSp>
        <p:nvGrpSpPr>
          <p:cNvPr id="39946" name="组合 39945"/>
          <p:cNvGrpSpPr/>
          <p:nvPr/>
        </p:nvGrpSpPr>
        <p:grpSpPr>
          <a:xfrm>
            <a:off x="5363845" y="1991995"/>
            <a:ext cx="3429000" cy="3581400"/>
            <a:chOff x="0" y="0"/>
            <a:chExt cx="2640" cy="2470"/>
          </a:xfrm>
        </p:grpSpPr>
        <p:pic>
          <p:nvPicPr>
            <p:cNvPr id="39947" name="Picture 14"/>
            <p:cNvPicPr>
              <a:picLocks noChangeAspect="1"/>
            </p:cNvPicPr>
            <p:nvPr/>
          </p:nvPicPr>
          <p:blipFill>
            <a:blip r:embed="rId1"/>
            <a:srcRect l="14279" t="7681" r="23706" b="14011"/>
            <a:stretch>
              <a:fillRect/>
            </a:stretch>
          </p:blipFill>
          <p:spPr>
            <a:xfrm>
              <a:off x="0" y="0"/>
              <a:ext cx="2640" cy="2470"/>
            </a:xfrm>
            <a:prstGeom prst="rect">
              <a:avLst/>
            </a:prstGeom>
            <a:noFill/>
            <a:ln w="9525">
              <a:noFill/>
            </a:ln>
          </p:spPr>
        </p:pic>
        <p:sp>
          <p:nvSpPr>
            <p:cNvPr id="39948" name="AutoShape 16"/>
            <p:cNvSpPr/>
            <p:nvPr/>
          </p:nvSpPr>
          <p:spPr>
            <a:xfrm>
              <a:off x="1824" y="1654"/>
              <a:ext cx="192" cy="96"/>
            </a:xfrm>
            <a:prstGeom prst="leftArrow">
              <a:avLst>
                <a:gd name="adj1" fmla="val 50000"/>
                <a:gd name="adj2" fmla="val 50000"/>
              </a:avLst>
            </a:prstGeom>
            <a:solidFill>
              <a:srgbClr val="FF0000"/>
            </a:solidFill>
            <a:ln w="12700" cap="sq" cmpd="sng">
              <a:solidFill>
                <a:schemeClr val="tx1"/>
              </a:solidFill>
              <a:prstDash val="solid"/>
              <a:miter/>
              <a:headEnd type="none" w="med" len="med"/>
              <a:tailEnd type="none" w="med" len="med"/>
            </a:ln>
          </p:spPr>
          <p:txBody>
            <a:bodyPr wrap="none" anchor="ctr"/>
            <a:p>
              <a:endParaRPr lang="zh-CN" altLang="en-US" dirty="0">
                <a:latin typeface="Times New Roman" panose="02020603050405020304" pitchFamily="18" charset="0"/>
              </a:endParaRPr>
            </a:p>
          </p:txBody>
        </p:sp>
        <p:sp>
          <p:nvSpPr>
            <p:cNvPr id="39949" name="AutoShape 18"/>
            <p:cNvSpPr/>
            <p:nvPr/>
          </p:nvSpPr>
          <p:spPr>
            <a:xfrm>
              <a:off x="1344" y="1990"/>
              <a:ext cx="96" cy="240"/>
            </a:xfrm>
            <a:prstGeom prst="downArrow">
              <a:avLst>
                <a:gd name="adj1" fmla="val 50000"/>
                <a:gd name="adj2" fmla="val 62500"/>
              </a:avLst>
            </a:prstGeom>
            <a:solidFill>
              <a:schemeClr val="bg1"/>
            </a:solidFill>
            <a:ln w="12700" cap="sq" cmpd="sng">
              <a:solidFill>
                <a:schemeClr val="tx1"/>
              </a:solidFill>
              <a:prstDash val="solid"/>
              <a:miter/>
              <a:headEnd type="none" w="med" len="med"/>
              <a:tailEnd type="none" w="med" len="med"/>
            </a:ln>
          </p:spPr>
          <p:txBody>
            <a:bodyPr vert="eaVert" wrap="none" anchor="ctr"/>
            <a:p>
              <a:endParaRPr lang="zh-CN" altLang="en-US" dirty="0">
                <a:latin typeface="Times New Roman" panose="02020603050405020304" pitchFamily="18" charset="0"/>
              </a:endParaRPr>
            </a:p>
          </p:txBody>
        </p:sp>
        <p:sp>
          <p:nvSpPr>
            <p:cNvPr id="39950" name="AutoShape 19"/>
            <p:cNvSpPr/>
            <p:nvPr/>
          </p:nvSpPr>
          <p:spPr>
            <a:xfrm>
              <a:off x="1200" y="1606"/>
              <a:ext cx="48" cy="96"/>
            </a:xfrm>
            <a:prstGeom prst="upArrow">
              <a:avLst>
                <a:gd name="adj1" fmla="val 50000"/>
                <a:gd name="adj2" fmla="val 50000"/>
              </a:avLst>
            </a:prstGeom>
            <a:solidFill>
              <a:srgbClr val="FF0000"/>
            </a:solidFill>
            <a:ln w="12700" cap="sq" cmpd="sng">
              <a:solidFill>
                <a:schemeClr val="tx1"/>
              </a:solidFill>
              <a:prstDash val="solid"/>
              <a:miter/>
              <a:headEnd type="none" w="med" len="med"/>
              <a:tailEnd type="none" w="med" len="med"/>
            </a:ln>
          </p:spPr>
          <p:txBody>
            <a:bodyPr vert="eaVert" wrap="none" anchor="ctr"/>
            <a:p>
              <a:endParaRPr lang="zh-CN" altLang="en-US" dirty="0">
                <a:latin typeface="Times New Roman" panose="02020603050405020304" pitchFamily="18" charset="0"/>
              </a:endParaRPr>
            </a:p>
          </p:txBody>
        </p:sp>
        <p:sp>
          <p:nvSpPr>
            <p:cNvPr id="39951" name="Freeform 20"/>
            <p:cNvSpPr/>
            <p:nvPr/>
          </p:nvSpPr>
          <p:spPr>
            <a:xfrm>
              <a:off x="960" y="598"/>
              <a:ext cx="2" cy="108"/>
            </a:xfrm>
            <a:custGeom>
              <a:avLst/>
              <a:gdLst>
                <a:gd name="txL" fmla="*/ 0 w 24"/>
                <a:gd name="txT" fmla="*/ 0 h 108"/>
                <a:gd name="txR" fmla="*/ 24 w 24"/>
                <a:gd name="txB" fmla="*/ 108 h 108"/>
              </a:gdLst>
              <a:ahLst/>
              <a:cxnLst>
                <a:cxn ang="0">
                  <a:pos x="0" y="0"/>
                </a:cxn>
                <a:cxn ang="0">
                  <a:pos x="0" y="108"/>
                </a:cxn>
              </a:cxnLst>
              <a:rect l="txL" t="txT" r="txR" b="txB"/>
              <a:pathLst>
                <a:path w="24" h="108">
                  <a:moveTo>
                    <a:pt x="0" y="0"/>
                  </a:moveTo>
                  <a:lnTo>
                    <a:pt x="24" y="108"/>
                  </a:lnTo>
                </a:path>
              </a:pathLst>
            </a:custGeom>
            <a:noFill/>
            <a:ln w="57150" cap="sq" cmpd="sng">
              <a:solidFill>
                <a:srgbClr val="969696"/>
              </a:solidFill>
              <a:prstDash val="solid"/>
              <a:miter/>
              <a:headEnd type="none" w="med" len="med"/>
              <a:tailEnd type="none" w="med" len="med"/>
            </a:ln>
          </p:spPr>
          <p:txBody>
            <a:bodyPr wrap="none"/>
            <a:p>
              <a:endParaRPr lang="zh-CN" altLang="en-US" dirty="0">
                <a:latin typeface="Times New Roman" panose="02020603050405020304" pitchFamily="18" charset="0"/>
              </a:endParaRPr>
            </a:p>
          </p:txBody>
        </p:sp>
        <p:sp>
          <p:nvSpPr>
            <p:cNvPr id="39952" name="Text Box 22"/>
            <p:cNvSpPr txBox="1"/>
            <p:nvPr/>
          </p:nvSpPr>
          <p:spPr>
            <a:xfrm>
              <a:off x="1056" y="1222"/>
              <a:ext cx="336" cy="232"/>
            </a:xfrm>
            <a:prstGeom prst="rect">
              <a:avLst/>
            </a:prstGeom>
            <a:noFill/>
            <a:ln w="9525">
              <a:noFill/>
            </a:ln>
          </p:spPr>
          <p:txBody>
            <a:bodyPr>
              <a:spAutoFit/>
            </a:bodyPr>
            <a:p>
              <a:pPr>
                <a:spcBef>
                  <a:spcPct val="50000"/>
                </a:spcBef>
              </a:pPr>
              <a:r>
                <a:rPr lang="en-US" altLang="x-none" sz="1600" b="1" dirty="0">
                  <a:solidFill>
                    <a:srgbClr val="0000FF"/>
                  </a:solidFill>
                  <a:latin typeface="Times New Roman" panose="02020603050405020304" pitchFamily="18" charset="0"/>
                </a:rPr>
                <a:t>P</a:t>
              </a:r>
              <a:r>
                <a:rPr lang="en-US" altLang="x-none" sz="1600" b="1" baseline="-25000" dirty="0">
                  <a:solidFill>
                    <a:srgbClr val="0000FF"/>
                  </a:solidFill>
                  <a:latin typeface="Times New Roman" panose="02020603050405020304" pitchFamily="18" charset="0"/>
                </a:rPr>
                <a:t>2</a:t>
              </a:r>
              <a:endParaRPr lang="en-US" altLang="x-none" sz="1600" b="1" baseline="-25000" dirty="0">
                <a:solidFill>
                  <a:srgbClr val="0000FF"/>
                </a:solidFill>
                <a:latin typeface="Times New Roman" panose="02020603050405020304" pitchFamily="18" charset="0"/>
              </a:endParaRPr>
            </a:p>
          </p:txBody>
        </p:sp>
        <p:sp>
          <p:nvSpPr>
            <p:cNvPr id="39953" name="Text Box 23"/>
            <p:cNvSpPr txBox="1"/>
            <p:nvPr/>
          </p:nvSpPr>
          <p:spPr>
            <a:xfrm>
              <a:off x="1487" y="1558"/>
              <a:ext cx="337" cy="232"/>
            </a:xfrm>
            <a:prstGeom prst="rect">
              <a:avLst/>
            </a:prstGeom>
            <a:noFill/>
            <a:ln w="9525">
              <a:noFill/>
            </a:ln>
          </p:spPr>
          <p:txBody>
            <a:bodyPr>
              <a:spAutoFit/>
            </a:bodyPr>
            <a:p>
              <a:pPr>
                <a:spcBef>
                  <a:spcPct val="50000"/>
                </a:spcBef>
              </a:pPr>
              <a:r>
                <a:rPr lang="en-US" altLang="x-none" sz="1600" b="1" dirty="0">
                  <a:solidFill>
                    <a:srgbClr val="FF0000"/>
                  </a:solidFill>
                  <a:latin typeface="Times New Roman" panose="02020603050405020304" pitchFamily="18" charset="0"/>
                </a:rPr>
                <a:t>P</a:t>
              </a:r>
              <a:r>
                <a:rPr lang="en-US" altLang="x-none" sz="1600" b="1" baseline="-25000" dirty="0">
                  <a:solidFill>
                    <a:srgbClr val="FF0000"/>
                  </a:solidFill>
                  <a:latin typeface="Times New Roman" panose="02020603050405020304" pitchFamily="18" charset="0"/>
                </a:rPr>
                <a:t>1</a:t>
              </a:r>
              <a:endParaRPr lang="en-US" altLang="x-none" sz="1600" b="1" baseline="-25000" dirty="0">
                <a:solidFill>
                  <a:srgbClr val="FF0000"/>
                </a:solidFill>
                <a:latin typeface="Times New Roman" panose="02020603050405020304" pitchFamily="18" charset="0"/>
              </a:endParaRPr>
            </a:p>
          </p:txBody>
        </p:sp>
      </p:grpSp>
      <p:sp>
        <p:nvSpPr>
          <p:cNvPr id="2" name="正文"/>
          <p:cNvSpPr txBox="1"/>
          <p:nvPr/>
        </p:nvSpPr>
        <p:spPr>
          <a:xfrm>
            <a:off x="1222375" y="800100"/>
            <a:ext cx="6699250" cy="460375"/>
          </a:xfrm>
          <a:prstGeom prst="rect">
            <a:avLst/>
          </a:prstGeom>
          <a:noFill/>
        </p:spPr>
        <p:txBody>
          <a:bodyPr wrap="square" rtlCol="0">
            <a:spAutoFit/>
          </a:bodyPr>
          <a:p>
            <a:pPr indent="0" fontAlgn="auto">
              <a:lnSpc>
                <a:spcPct val="100000"/>
              </a:lnSpc>
            </a:pPr>
            <a:r>
              <a:rPr lang="zh-CN" sz="2400" b="1" dirty="0">
                <a:solidFill>
                  <a:schemeClr val="tx1"/>
                </a:solidFill>
                <a:latin typeface="微软雅黑" panose="020B0503020204020204" pitchFamily="34" charset="-122"/>
                <a:ea typeface="微软雅黑" panose="020B0503020204020204" pitchFamily="34" charset="-122"/>
              </a:rPr>
              <a:t>三、先导式溢流阀的工作原理</a:t>
            </a:r>
            <a:endParaRPr sz="2400" b="1" dirty="0">
              <a:solidFill>
                <a:schemeClr val="tx1"/>
              </a:solidFill>
              <a:latin typeface="微软雅黑" panose="020B0503020204020204" pitchFamily="34" charset="-122"/>
              <a:ea typeface="微软雅黑" panose="020B0503020204020204" pitchFamily="34" charset="-122"/>
            </a:endParaRPr>
          </a:p>
        </p:txBody>
      </p:sp>
      <p:sp>
        <p:nvSpPr>
          <p:cNvPr id="5" name="文本框 4"/>
          <p:cNvSpPr txBox="1"/>
          <p:nvPr/>
        </p:nvSpPr>
        <p:spPr>
          <a:xfrm>
            <a:off x="1089025" y="72390"/>
            <a:ext cx="6965950" cy="520700"/>
          </a:xfrm>
          <a:prstGeom prst="rect">
            <a:avLst/>
          </a:prstGeom>
          <a:noFill/>
        </p:spPr>
        <p:txBody>
          <a:bodyPr wrap="square" lIns="91390" tIns="45696" rIns="91390" bIns="45696" rtlCol="0">
            <a:spAutoFit/>
          </a:bodyPr>
          <a:p>
            <a:pPr algn="ctr" fontAlgn="auto"/>
            <a:r>
              <a:rPr lang="zh-CN" sz="2800" b="1" dirty="0">
                <a:solidFill>
                  <a:srgbClr val="0070C0"/>
                </a:solidFill>
                <a:latin typeface="微软雅黑" panose="020B0503020204020204" pitchFamily="34" charset="-122"/>
                <a:ea typeface="微软雅黑" panose="020B0503020204020204" pitchFamily="34" charset="-122"/>
              </a:rPr>
              <a:t>先导</a:t>
            </a:r>
            <a:r>
              <a:rPr sz="2800" b="1" dirty="0">
                <a:solidFill>
                  <a:srgbClr val="0070C0"/>
                </a:solidFill>
                <a:latin typeface="微软雅黑" panose="020B0503020204020204" pitchFamily="34" charset="-122"/>
                <a:ea typeface="微软雅黑" panose="020B0503020204020204" pitchFamily="34" charset="-122"/>
              </a:rPr>
              <a:t>式溢流阀</a:t>
            </a:r>
            <a:endParaRPr sz="2800" b="1" dirty="0">
              <a:solidFill>
                <a:srgbClr val="0070C0"/>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p14:dur="9"/>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9943"/>
                                        </p:tgtEl>
                                        <p:attrNameLst>
                                          <p:attrName>style.visibility</p:attrName>
                                        </p:attrNameLst>
                                      </p:cBhvr>
                                      <p:to>
                                        <p:strVal val="visible"/>
                                      </p:to>
                                    </p:set>
                                    <p:animEffect transition="in" filter="blinds(horizontal)">
                                      <p:cBhvr>
                                        <p:cTn id="7" dur="500"/>
                                        <p:tgtEl>
                                          <p:spTgt spid="39943"/>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9944"/>
                                        </p:tgtEl>
                                        <p:attrNameLst>
                                          <p:attrName>style.visibility</p:attrName>
                                        </p:attrNameLst>
                                      </p:cBhvr>
                                      <p:to>
                                        <p:strVal val="visible"/>
                                      </p:to>
                                    </p:set>
                                    <p:animEffect transition="in" filter="blinds(horizontal)">
                                      <p:cBhvr>
                                        <p:cTn id="12" dur="500"/>
                                        <p:tgtEl>
                                          <p:spTgt spid="399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943" grpId="0"/>
      <p:bldP spid="3994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3"/>
          <p:cNvSpPr/>
          <p:nvPr/>
        </p:nvSpPr>
        <p:spPr>
          <a:xfrm>
            <a:off x="770255" y="1171575"/>
            <a:ext cx="7766685" cy="2030095"/>
          </a:xfrm>
          <a:prstGeom prst="rect">
            <a:avLst/>
          </a:prstGeom>
          <a:noFill/>
          <a:ln w="9525">
            <a:noFill/>
          </a:ln>
        </p:spPr>
        <p:txBody>
          <a:bodyPr wrap="square">
            <a:spAutoFit/>
          </a:bodyPr>
          <a:p>
            <a:pPr fontAlgn="auto">
              <a:lnSpc>
                <a:spcPct val="150000"/>
              </a:lnSpc>
            </a:pPr>
            <a:r>
              <a:rPr lang="en-US" altLang="x-none" sz="2800" b="1" dirty="0">
                <a:latin typeface="+mn-ea"/>
              </a:rPr>
              <a:t>1. </a:t>
            </a:r>
            <a:r>
              <a:rPr lang="zh-CN" altLang="en-US" sz="2800" b="1" dirty="0">
                <a:latin typeface="+mn-ea"/>
              </a:rPr>
              <a:t>当</a:t>
            </a:r>
            <a:r>
              <a:rPr lang="en-US" altLang="x-none" sz="2800" b="1" dirty="0">
                <a:latin typeface="+mn-ea"/>
              </a:rPr>
              <a:t>p</a:t>
            </a:r>
            <a:r>
              <a:rPr lang="zh-CN" altLang="en-US" sz="2800" b="1" dirty="0">
                <a:latin typeface="+mn-ea"/>
              </a:rPr>
              <a:t>＜</a:t>
            </a:r>
            <a:r>
              <a:rPr lang="en-US" altLang="x-none" sz="2800" b="1" dirty="0">
                <a:latin typeface="+mn-ea"/>
                <a:sym typeface="+mn-ea"/>
              </a:rPr>
              <a:t>p</a:t>
            </a:r>
            <a:r>
              <a:rPr lang="en-US" altLang="x-none" sz="2800" b="1" baseline="-25000" dirty="0">
                <a:latin typeface="+mn-ea"/>
                <a:sym typeface="+mn-ea"/>
              </a:rPr>
              <a:t>c</a:t>
            </a:r>
            <a:r>
              <a:rPr lang="zh-CN" altLang="en-US" sz="2800" b="1" dirty="0">
                <a:latin typeface="+mn-ea"/>
              </a:rPr>
              <a:t>，锥阀关闭，</a:t>
            </a:r>
            <a:endParaRPr lang="zh-CN" altLang="en-US" sz="2800" b="1" dirty="0">
              <a:latin typeface="+mn-ea"/>
              <a:sym typeface="+mn-ea"/>
            </a:endParaRPr>
          </a:p>
          <a:p>
            <a:pPr fontAlgn="auto">
              <a:lnSpc>
                <a:spcPct val="150000"/>
              </a:lnSpc>
            </a:pPr>
            <a:r>
              <a:rPr lang="zh-CN" altLang="en-US" sz="2800" b="1" dirty="0">
                <a:latin typeface="+mn-ea"/>
              </a:rPr>
              <a:t>主阀芯关闭不溢流，且主阀弹簧很软就能保证主阀芯关闭；</a:t>
            </a:r>
            <a:endParaRPr lang="zh-CN" altLang="en-US" sz="2800" b="1" dirty="0">
              <a:latin typeface="+mn-ea"/>
            </a:endParaRPr>
          </a:p>
        </p:txBody>
      </p:sp>
      <p:sp>
        <p:nvSpPr>
          <p:cNvPr id="2" name="正文"/>
          <p:cNvSpPr txBox="1"/>
          <p:nvPr/>
        </p:nvSpPr>
        <p:spPr>
          <a:xfrm>
            <a:off x="1222375" y="800100"/>
            <a:ext cx="6699250" cy="460375"/>
          </a:xfrm>
          <a:prstGeom prst="rect">
            <a:avLst/>
          </a:prstGeom>
          <a:noFill/>
        </p:spPr>
        <p:txBody>
          <a:bodyPr wrap="square" rtlCol="0">
            <a:spAutoFit/>
          </a:bodyPr>
          <a:p>
            <a:pPr indent="0" fontAlgn="auto">
              <a:lnSpc>
                <a:spcPct val="100000"/>
              </a:lnSpc>
            </a:pPr>
            <a:r>
              <a:rPr lang="zh-CN" sz="2400" b="1" dirty="0">
                <a:solidFill>
                  <a:schemeClr val="tx1"/>
                </a:solidFill>
                <a:latin typeface="微软雅黑" panose="020B0503020204020204" pitchFamily="34" charset="-122"/>
                <a:ea typeface="微软雅黑" panose="020B0503020204020204" pitchFamily="34" charset="-122"/>
              </a:rPr>
              <a:t>三、先导式溢流阀的工作原理</a:t>
            </a:r>
            <a:endParaRPr sz="2400" b="1" dirty="0">
              <a:solidFill>
                <a:schemeClr val="tx1"/>
              </a:solidFill>
              <a:latin typeface="微软雅黑" panose="020B0503020204020204" pitchFamily="34" charset="-122"/>
              <a:ea typeface="微软雅黑" panose="020B0503020204020204" pitchFamily="34" charset="-122"/>
            </a:endParaRPr>
          </a:p>
        </p:txBody>
      </p:sp>
      <p:grpSp>
        <p:nvGrpSpPr>
          <p:cNvPr id="56326" name="组合 56325"/>
          <p:cNvGrpSpPr/>
          <p:nvPr/>
        </p:nvGrpSpPr>
        <p:grpSpPr>
          <a:xfrm>
            <a:off x="4292600" y="3030538"/>
            <a:ext cx="3001963" cy="2854325"/>
            <a:chOff x="2808" y="1448"/>
            <a:chExt cx="1891" cy="1798"/>
          </a:xfrm>
        </p:grpSpPr>
        <p:sp>
          <p:nvSpPr>
            <p:cNvPr id="56327" name="矩形 56326"/>
            <p:cNvSpPr/>
            <p:nvPr/>
          </p:nvSpPr>
          <p:spPr>
            <a:xfrm>
              <a:off x="3419" y="1997"/>
              <a:ext cx="1280" cy="197"/>
            </a:xfrm>
            <a:prstGeom prst="rect">
              <a:avLst/>
            </a:prstGeom>
            <a:pattFill prst="wdUpDiag">
              <a:fgClr>
                <a:schemeClr val="accent1"/>
              </a:fgClr>
              <a:bgClr>
                <a:schemeClr val="bg1"/>
              </a:bgClr>
            </a:pattFill>
            <a:ln w="12700">
              <a:noFill/>
            </a:ln>
          </p:spPr>
          <p:txBody>
            <a:bodyPr/>
            <a:p>
              <a:endParaRPr lang="zh-CN" altLang="en-US"/>
            </a:p>
          </p:txBody>
        </p:sp>
        <p:sp>
          <p:nvSpPr>
            <p:cNvPr id="56328" name="矩形 56327"/>
            <p:cNvSpPr/>
            <p:nvPr/>
          </p:nvSpPr>
          <p:spPr>
            <a:xfrm>
              <a:off x="3624" y="2866"/>
              <a:ext cx="883" cy="379"/>
            </a:xfrm>
            <a:prstGeom prst="rect">
              <a:avLst/>
            </a:prstGeom>
            <a:pattFill prst="wdUpDiag">
              <a:fgClr>
                <a:schemeClr val="accent1"/>
              </a:fgClr>
              <a:bgClr>
                <a:schemeClr val="bg1"/>
              </a:bgClr>
            </a:pattFill>
            <a:ln w="12700" cap="sq" cmpd="sng">
              <a:solidFill>
                <a:srgbClr val="003366"/>
              </a:solidFill>
              <a:prstDash val="solid"/>
              <a:miter/>
              <a:headEnd type="none" w="sm" len="sm"/>
              <a:tailEnd type="none" w="sm" len="sm"/>
            </a:ln>
          </p:spPr>
          <p:txBody>
            <a:bodyPr/>
            <a:p>
              <a:endParaRPr lang="zh-CN" altLang="en-US"/>
            </a:p>
          </p:txBody>
        </p:sp>
        <p:sp>
          <p:nvSpPr>
            <p:cNvPr id="56329" name="矩形 56328"/>
            <p:cNvSpPr/>
            <p:nvPr/>
          </p:nvSpPr>
          <p:spPr>
            <a:xfrm>
              <a:off x="3490" y="2194"/>
              <a:ext cx="1132" cy="676"/>
            </a:xfrm>
            <a:prstGeom prst="rect">
              <a:avLst/>
            </a:prstGeom>
            <a:pattFill prst="wdUpDiag">
              <a:fgClr>
                <a:schemeClr val="accent1"/>
              </a:fgClr>
              <a:bgClr>
                <a:schemeClr val="bg1"/>
              </a:bgClr>
            </a:pattFill>
            <a:ln w="12700">
              <a:noFill/>
            </a:ln>
          </p:spPr>
          <p:txBody>
            <a:bodyPr/>
            <a:p>
              <a:endParaRPr lang="zh-CN" altLang="en-US"/>
            </a:p>
          </p:txBody>
        </p:sp>
        <p:sp>
          <p:nvSpPr>
            <p:cNvPr id="56330" name="矩形 56329"/>
            <p:cNvSpPr/>
            <p:nvPr/>
          </p:nvSpPr>
          <p:spPr>
            <a:xfrm>
              <a:off x="3683" y="2004"/>
              <a:ext cx="765" cy="733"/>
            </a:xfrm>
            <a:prstGeom prst="rect">
              <a:avLst/>
            </a:prstGeom>
            <a:solidFill>
              <a:schemeClr val="tx1"/>
            </a:solidFill>
            <a:ln w="12700" cap="sq" cmpd="sng">
              <a:solidFill>
                <a:schemeClr val="tx1"/>
              </a:solidFill>
              <a:prstDash val="solid"/>
              <a:miter/>
              <a:headEnd type="none" w="sm" len="sm"/>
              <a:tailEnd type="none" w="sm" len="sm"/>
            </a:ln>
          </p:spPr>
          <p:txBody>
            <a:bodyPr/>
            <a:p>
              <a:endParaRPr lang="zh-CN" altLang="en-US"/>
            </a:p>
          </p:txBody>
        </p:sp>
        <p:sp>
          <p:nvSpPr>
            <p:cNvPr id="56331" name="矩形 56330"/>
            <p:cNvSpPr/>
            <p:nvPr/>
          </p:nvSpPr>
          <p:spPr>
            <a:xfrm>
              <a:off x="3830" y="2747"/>
              <a:ext cx="480" cy="124"/>
            </a:xfrm>
            <a:prstGeom prst="rect">
              <a:avLst/>
            </a:prstGeom>
            <a:pattFill prst="wdDnDiag">
              <a:fgClr>
                <a:schemeClr val="accent1"/>
              </a:fgClr>
              <a:bgClr>
                <a:schemeClr val="bg1"/>
              </a:bgClr>
            </a:pattFill>
            <a:ln w="12700" cap="sq" cmpd="sng">
              <a:solidFill>
                <a:srgbClr val="003366"/>
              </a:solidFill>
              <a:prstDash val="solid"/>
              <a:miter/>
              <a:headEnd type="none" w="sm" len="sm"/>
              <a:tailEnd type="none" w="sm" len="sm"/>
            </a:ln>
          </p:spPr>
          <p:txBody>
            <a:bodyPr/>
            <a:p>
              <a:endParaRPr lang="zh-CN" altLang="en-US"/>
            </a:p>
          </p:txBody>
        </p:sp>
        <p:sp>
          <p:nvSpPr>
            <p:cNvPr id="56332" name="任意多边形 56331"/>
            <p:cNvSpPr/>
            <p:nvPr/>
          </p:nvSpPr>
          <p:spPr>
            <a:xfrm flipV="1">
              <a:off x="3902" y="2790"/>
              <a:ext cx="345" cy="87"/>
            </a:xfrm>
            <a:custGeom>
              <a:avLst/>
              <a:gdLst>
                <a:gd name="txL" fmla="*/ 4500 w 21600"/>
                <a:gd name="txT" fmla="*/ 4500 h 21600"/>
                <a:gd name="txR" fmla="*/ 17100 w 21600"/>
                <a:gd name="txB" fmla="*/ 17100 h 21600"/>
              </a:gdLst>
              <a:ahLst/>
              <a:cxnLst>
                <a:cxn ang="0">
                  <a:pos x="18900" y="10800"/>
                </a:cxn>
                <a:cxn ang="90">
                  <a:pos x="10800" y="21600"/>
                </a:cxn>
                <a:cxn ang="180">
                  <a:pos x="2700" y="10800"/>
                </a:cxn>
                <a:cxn ang="270">
                  <a:pos x="10800" y="0"/>
                </a:cxn>
              </a:cxnLst>
              <a:rect l="txL" t="txT" r="txR" b="txB"/>
              <a:pathLst>
                <a:path w="21600" h="21600">
                  <a:moveTo>
                    <a:pt x="0" y="0"/>
                  </a:moveTo>
                  <a:lnTo>
                    <a:pt x="5400" y="21600"/>
                  </a:lnTo>
                  <a:lnTo>
                    <a:pt x="16200" y="21600"/>
                  </a:lnTo>
                  <a:lnTo>
                    <a:pt x="21600" y="0"/>
                  </a:lnTo>
                  <a:close/>
                </a:path>
              </a:pathLst>
            </a:custGeom>
            <a:solidFill>
              <a:schemeClr val="tx1"/>
            </a:solidFill>
            <a:ln w="12700">
              <a:noFill/>
            </a:ln>
          </p:spPr>
          <p:txBody>
            <a:bodyPr/>
            <a:p>
              <a:endParaRPr lang="zh-CN" altLang="en-US"/>
            </a:p>
          </p:txBody>
        </p:sp>
        <p:sp>
          <p:nvSpPr>
            <p:cNvPr id="56333" name="矩形 56332"/>
            <p:cNvSpPr/>
            <p:nvPr/>
          </p:nvSpPr>
          <p:spPr>
            <a:xfrm>
              <a:off x="3907" y="2871"/>
              <a:ext cx="336" cy="375"/>
            </a:xfrm>
            <a:prstGeom prst="rect">
              <a:avLst/>
            </a:prstGeom>
            <a:solidFill>
              <a:schemeClr val="tx1"/>
            </a:solidFill>
            <a:ln w="12700">
              <a:noFill/>
            </a:ln>
          </p:spPr>
          <p:txBody>
            <a:bodyPr/>
            <a:p>
              <a:endParaRPr lang="zh-CN" altLang="en-US"/>
            </a:p>
          </p:txBody>
        </p:sp>
        <p:sp>
          <p:nvSpPr>
            <p:cNvPr id="56334" name="矩形 56333"/>
            <p:cNvSpPr/>
            <p:nvPr/>
          </p:nvSpPr>
          <p:spPr>
            <a:xfrm>
              <a:off x="3970" y="2738"/>
              <a:ext cx="197" cy="65"/>
            </a:xfrm>
            <a:prstGeom prst="rect">
              <a:avLst/>
            </a:prstGeom>
            <a:solidFill>
              <a:schemeClr val="tx1"/>
            </a:solidFill>
            <a:ln w="12700">
              <a:noFill/>
            </a:ln>
          </p:spPr>
          <p:txBody>
            <a:bodyPr/>
            <a:p>
              <a:endParaRPr lang="zh-CN" altLang="en-US"/>
            </a:p>
          </p:txBody>
        </p:sp>
        <p:sp>
          <p:nvSpPr>
            <p:cNvPr id="56335" name="矩形 56334"/>
            <p:cNvSpPr/>
            <p:nvPr/>
          </p:nvSpPr>
          <p:spPr>
            <a:xfrm>
              <a:off x="3048" y="1474"/>
              <a:ext cx="1651" cy="523"/>
            </a:xfrm>
            <a:prstGeom prst="rect">
              <a:avLst/>
            </a:prstGeom>
            <a:pattFill prst="wdDnDiag">
              <a:fgClr>
                <a:schemeClr val="accent1"/>
              </a:fgClr>
              <a:bgClr>
                <a:schemeClr val="bg1"/>
              </a:bgClr>
            </a:pattFill>
            <a:ln w="12700" cap="sq" cmpd="sng">
              <a:solidFill>
                <a:srgbClr val="003366"/>
              </a:solidFill>
              <a:prstDash val="solid"/>
              <a:miter/>
              <a:headEnd type="none" w="sm" len="sm"/>
              <a:tailEnd type="none" w="sm" len="sm"/>
            </a:ln>
          </p:spPr>
          <p:txBody>
            <a:bodyPr/>
            <a:p>
              <a:endParaRPr lang="zh-CN" altLang="en-US"/>
            </a:p>
          </p:txBody>
        </p:sp>
        <p:sp>
          <p:nvSpPr>
            <p:cNvPr id="56336" name="矩形 56335"/>
            <p:cNvSpPr/>
            <p:nvPr/>
          </p:nvSpPr>
          <p:spPr>
            <a:xfrm>
              <a:off x="3677" y="1992"/>
              <a:ext cx="777" cy="86"/>
            </a:xfrm>
            <a:prstGeom prst="rect">
              <a:avLst/>
            </a:prstGeom>
            <a:pattFill prst="wdDnDiag">
              <a:fgClr>
                <a:schemeClr val="accent1"/>
              </a:fgClr>
              <a:bgClr>
                <a:schemeClr val="bg1"/>
              </a:bgClr>
            </a:pattFill>
            <a:ln w="12700">
              <a:noFill/>
            </a:ln>
          </p:spPr>
          <p:txBody>
            <a:bodyPr/>
            <a:p>
              <a:endParaRPr lang="zh-CN" altLang="en-US"/>
            </a:p>
          </p:txBody>
        </p:sp>
        <p:sp>
          <p:nvSpPr>
            <p:cNvPr id="56337" name="矩形 56336"/>
            <p:cNvSpPr/>
            <p:nvPr/>
          </p:nvSpPr>
          <p:spPr>
            <a:xfrm>
              <a:off x="3941" y="1868"/>
              <a:ext cx="247" cy="211"/>
            </a:xfrm>
            <a:prstGeom prst="rect">
              <a:avLst/>
            </a:prstGeom>
            <a:solidFill>
              <a:schemeClr val="tx1"/>
            </a:solidFill>
            <a:ln w="12700">
              <a:noFill/>
            </a:ln>
          </p:spPr>
          <p:txBody>
            <a:bodyPr/>
            <a:p>
              <a:endParaRPr lang="zh-CN" altLang="en-US"/>
            </a:p>
          </p:txBody>
        </p:sp>
        <p:sp>
          <p:nvSpPr>
            <p:cNvPr id="56338" name="矩形 56337"/>
            <p:cNvSpPr/>
            <p:nvPr/>
          </p:nvSpPr>
          <p:spPr>
            <a:xfrm>
              <a:off x="4037" y="1810"/>
              <a:ext cx="56" cy="63"/>
            </a:xfrm>
            <a:prstGeom prst="rect">
              <a:avLst/>
            </a:prstGeom>
            <a:solidFill>
              <a:schemeClr val="tx1"/>
            </a:solidFill>
            <a:ln w="12700">
              <a:noFill/>
            </a:ln>
          </p:spPr>
          <p:txBody>
            <a:bodyPr/>
            <a:p>
              <a:endParaRPr lang="zh-CN" altLang="en-US"/>
            </a:p>
          </p:txBody>
        </p:sp>
        <p:sp>
          <p:nvSpPr>
            <p:cNvPr id="56339" name="矩形 56338"/>
            <p:cNvSpPr/>
            <p:nvPr/>
          </p:nvSpPr>
          <p:spPr>
            <a:xfrm>
              <a:off x="3273" y="1607"/>
              <a:ext cx="1416" cy="203"/>
            </a:xfrm>
            <a:prstGeom prst="rect">
              <a:avLst/>
            </a:prstGeom>
            <a:solidFill>
              <a:schemeClr val="tx1"/>
            </a:solidFill>
            <a:ln w="12700">
              <a:noFill/>
            </a:ln>
          </p:spPr>
          <p:txBody>
            <a:bodyPr/>
            <a:p>
              <a:endParaRPr lang="zh-CN" altLang="en-US"/>
            </a:p>
          </p:txBody>
        </p:sp>
        <p:grpSp>
          <p:nvGrpSpPr>
            <p:cNvPr id="56340" name="组合 56339"/>
            <p:cNvGrpSpPr/>
            <p:nvPr/>
          </p:nvGrpSpPr>
          <p:grpSpPr>
            <a:xfrm>
              <a:off x="4117" y="1605"/>
              <a:ext cx="278" cy="208"/>
              <a:chOff x="4157" y="1608"/>
              <a:chExt cx="278" cy="202"/>
            </a:xfrm>
          </p:grpSpPr>
          <p:sp>
            <p:nvSpPr>
              <p:cNvPr id="56341" name="矩形 56340"/>
              <p:cNvSpPr/>
              <p:nvPr/>
            </p:nvSpPr>
            <p:spPr>
              <a:xfrm>
                <a:off x="4162" y="1608"/>
                <a:ext cx="264" cy="202"/>
              </a:xfrm>
              <a:prstGeom prst="rect">
                <a:avLst/>
              </a:prstGeom>
              <a:pattFill prst="dkUpDiag">
                <a:fgClr>
                  <a:schemeClr val="accent1"/>
                </a:fgClr>
                <a:bgClr>
                  <a:schemeClr val="bg1"/>
                </a:bgClr>
              </a:pattFill>
              <a:ln w="12700">
                <a:noFill/>
              </a:ln>
            </p:spPr>
            <p:txBody>
              <a:bodyPr/>
              <a:p>
                <a:endParaRPr lang="zh-CN" altLang="en-US"/>
              </a:p>
            </p:txBody>
          </p:sp>
          <p:sp>
            <p:nvSpPr>
              <p:cNvPr id="56342" name="矩形 56341"/>
              <p:cNvSpPr/>
              <p:nvPr/>
            </p:nvSpPr>
            <p:spPr>
              <a:xfrm>
                <a:off x="4157" y="1675"/>
                <a:ext cx="120" cy="72"/>
              </a:xfrm>
              <a:prstGeom prst="rect">
                <a:avLst/>
              </a:prstGeom>
              <a:solidFill>
                <a:schemeClr val="tx1"/>
              </a:solidFill>
              <a:ln w="12700">
                <a:noFill/>
              </a:ln>
            </p:spPr>
            <p:txBody>
              <a:bodyPr/>
              <a:p>
                <a:endParaRPr lang="zh-CN" altLang="en-US"/>
              </a:p>
            </p:txBody>
          </p:sp>
          <p:sp>
            <p:nvSpPr>
              <p:cNvPr id="56343" name="矩形 56342"/>
              <p:cNvSpPr/>
              <p:nvPr/>
            </p:nvSpPr>
            <p:spPr>
              <a:xfrm>
                <a:off x="4277" y="1694"/>
                <a:ext cx="158" cy="27"/>
              </a:xfrm>
              <a:prstGeom prst="rect">
                <a:avLst/>
              </a:prstGeom>
              <a:solidFill>
                <a:schemeClr val="tx1"/>
              </a:solidFill>
              <a:ln w="12700">
                <a:noFill/>
              </a:ln>
            </p:spPr>
            <p:txBody>
              <a:bodyPr/>
              <a:p>
                <a:endParaRPr lang="zh-CN" altLang="en-US"/>
              </a:p>
            </p:txBody>
          </p:sp>
        </p:grpSp>
        <p:sp>
          <p:nvSpPr>
            <p:cNvPr id="56344" name="矩形 56343"/>
            <p:cNvSpPr/>
            <p:nvPr/>
          </p:nvSpPr>
          <p:spPr>
            <a:xfrm>
              <a:off x="2943" y="1641"/>
              <a:ext cx="441" cy="129"/>
            </a:xfrm>
            <a:prstGeom prst="rect">
              <a:avLst/>
            </a:prstGeom>
            <a:pattFill prst="ltVert">
              <a:fgClr>
                <a:schemeClr val="accent1"/>
              </a:fgClr>
              <a:bgClr>
                <a:srgbClr val="005E76"/>
              </a:bgClr>
            </a:pattFill>
            <a:ln w="12700">
              <a:noFill/>
            </a:ln>
          </p:spPr>
          <p:txBody>
            <a:bodyPr/>
            <a:p>
              <a:endParaRPr lang="zh-CN" altLang="en-US"/>
            </a:p>
          </p:txBody>
        </p:sp>
        <p:sp>
          <p:nvSpPr>
            <p:cNvPr id="56345" name="圆角矩形 56344"/>
            <p:cNvSpPr/>
            <p:nvPr/>
          </p:nvSpPr>
          <p:spPr>
            <a:xfrm>
              <a:off x="2808" y="1448"/>
              <a:ext cx="163" cy="523"/>
            </a:xfrm>
            <a:prstGeom prst="roundRect">
              <a:avLst>
                <a:gd name="adj" fmla="val 16667"/>
              </a:avLst>
            </a:prstGeom>
            <a:gradFill rotWithShape="0">
              <a:gsLst>
                <a:gs pos="0">
                  <a:schemeClr val="accent1">
                    <a:gamma/>
                    <a:shade val="46275"/>
                    <a:invGamma/>
                  </a:schemeClr>
                </a:gs>
                <a:gs pos="50000">
                  <a:schemeClr val="accent1"/>
                </a:gs>
                <a:gs pos="100000">
                  <a:schemeClr val="accent1">
                    <a:gamma/>
                    <a:shade val="46275"/>
                    <a:invGamma/>
                  </a:schemeClr>
                </a:gs>
              </a:gsLst>
              <a:lin ang="5400000" scaled="1"/>
              <a:tileRect/>
            </a:gradFill>
            <a:ln w="12700">
              <a:noFill/>
            </a:ln>
          </p:spPr>
          <p:txBody>
            <a:bodyPr/>
            <a:p>
              <a:endParaRPr lang="zh-CN" altLang="en-US"/>
            </a:p>
          </p:txBody>
        </p:sp>
        <p:sp>
          <p:nvSpPr>
            <p:cNvPr id="56346" name="矩形 56345"/>
            <p:cNvSpPr/>
            <p:nvPr/>
          </p:nvSpPr>
          <p:spPr>
            <a:xfrm>
              <a:off x="3384" y="1608"/>
              <a:ext cx="168" cy="202"/>
            </a:xfrm>
            <a:prstGeom prst="rect">
              <a:avLst/>
            </a:prstGeom>
            <a:gradFill rotWithShape="0">
              <a:gsLst>
                <a:gs pos="0">
                  <a:schemeClr val="accent1">
                    <a:gamma/>
                    <a:shade val="46275"/>
                    <a:invGamma/>
                  </a:schemeClr>
                </a:gs>
                <a:gs pos="50000">
                  <a:schemeClr val="accent1"/>
                </a:gs>
                <a:gs pos="100000">
                  <a:schemeClr val="accent1">
                    <a:gamma/>
                    <a:shade val="46275"/>
                    <a:invGamma/>
                  </a:schemeClr>
                </a:gs>
              </a:gsLst>
              <a:lin ang="5400000" scaled="1"/>
              <a:tileRect/>
            </a:gradFill>
            <a:ln w="12700">
              <a:noFill/>
            </a:ln>
          </p:spPr>
          <p:txBody>
            <a:bodyPr/>
            <a:p>
              <a:endParaRPr lang="zh-CN" altLang="en-US"/>
            </a:p>
          </p:txBody>
        </p:sp>
      </p:grpSp>
      <p:grpSp>
        <p:nvGrpSpPr>
          <p:cNvPr id="56347" name="组合 56346"/>
          <p:cNvGrpSpPr/>
          <p:nvPr/>
        </p:nvGrpSpPr>
        <p:grpSpPr>
          <a:xfrm>
            <a:off x="6926263" y="3209925"/>
            <a:ext cx="555625" cy="473075"/>
            <a:chOff x="4460" y="1560"/>
            <a:chExt cx="350" cy="298"/>
          </a:xfrm>
        </p:grpSpPr>
        <p:sp>
          <p:nvSpPr>
            <p:cNvPr id="56348" name="矩形 56347"/>
            <p:cNvSpPr/>
            <p:nvPr/>
          </p:nvSpPr>
          <p:spPr>
            <a:xfrm>
              <a:off x="4460" y="1594"/>
              <a:ext cx="254" cy="226"/>
            </a:xfrm>
            <a:prstGeom prst="rect">
              <a:avLst/>
            </a:prstGeom>
            <a:pattFill prst="ltVert">
              <a:fgClr>
                <a:schemeClr val="accent1"/>
              </a:fgClr>
              <a:bgClr>
                <a:srgbClr val="005E76"/>
              </a:bgClr>
            </a:pattFill>
            <a:ln w="12700">
              <a:noFill/>
            </a:ln>
          </p:spPr>
          <p:txBody>
            <a:bodyPr/>
            <a:p>
              <a:endParaRPr lang="zh-CN" altLang="en-US"/>
            </a:p>
          </p:txBody>
        </p:sp>
        <p:sp>
          <p:nvSpPr>
            <p:cNvPr id="56349" name="矩形 56348"/>
            <p:cNvSpPr/>
            <p:nvPr/>
          </p:nvSpPr>
          <p:spPr>
            <a:xfrm>
              <a:off x="4704" y="1560"/>
              <a:ext cx="106" cy="298"/>
            </a:xfrm>
            <a:prstGeom prst="rect">
              <a:avLst/>
            </a:prstGeom>
            <a:gradFill rotWithShape="0">
              <a:gsLst>
                <a:gs pos="0">
                  <a:schemeClr val="accent1">
                    <a:gamma/>
                    <a:shade val="46275"/>
                    <a:invGamma/>
                  </a:schemeClr>
                </a:gs>
                <a:gs pos="50000">
                  <a:schemeClr val="accent1"/>
                </a:gs>
                <a:gs pos="100000">
                  <a:schemeClr val="accent1">
                    <a:gamma/>
                    <a:shade val="46275"/>
                    <a:invGamma/>
                  </a:schemeClr>
                </a:gs>
              </a:gsLst>
              <a:lin ang="5400000" scaled="1"/>
              <a:tileRect/>
            </a:gradFill>
            <a:ln w="12700" cap="sq" cmpd="sng">
              <a:solidFill>
                <a:srgbClr val="003366"/>
              </a:solidFill>
              <a:prstDash val="solid"/>
              <a:miter/>
              <a:headEnd type="none" w="sm" len="sm"/>
              <a:tailEnd type="none" w="sm" len="sm"/>
            </a:ln>
          </p:spPr>
          <p:txBody>
            <a:bodyPr/>
            <a:p>
              <a:endParaRPr lang="zh-CN" altLang="en-US"/>
            </a:p>
          </p:txBody>
        </p:sp>
      </p:grpSp>
      <p:sp>
        <p:nvSpPr>
          <p:cNvPr id="56350" name="矩形 56349"/>
          <p:cNvSpPr/>
          <p:nvPr/>
        </p:nvSpPr>
        <p:spPr>
          <a:xfrm>
            <a:off x="6877050" y="4633913"/>
            <a:ext cx="296863" cy="406400"/>
          </a:xfrm>
          <a:prstGeom prst="rect">
            <a:avLst/>
          </a:prstGeom>
          <a:solidFill>
            <a:schemeClr val="tx1"/>
          </a:solidFill>
          <a:ln w="12700">
            <a:noFill/>
          </a:ln>
        </p:spPr>
        <p:txBody>
          <a:bodyPr/>
          <a:p>
            <a:endParaRPr lang="zh-CN" altLang="en-US"/>
          </a:p>
        </p:txBody>
      </p:sp>
      <p:sp>
        <p:nvSpPr>
          <p:cNvPr id="56351" name="矩形 56350"/>
          <p:cNvSpPr/>
          <p:nvPr/>
        </p:nvSpPr>
        <p:spPr>
          <a:xfrm>
            <a:off x="6807200" y="3605213"/>
            <a:ext cx="50800" cy="433387"/>
          </a:xfrm>
          <a:prstGeom prst="rect">
            <a:avLst/>
          </a:prstGeom>
          <a:solidFill>
            <a:schemeClr val="tx1"/>
          </a:solidFill>
          <a:ln w="12700">
            <a:noFill/>
          </a:ln>
        </p:spPr>
        <p:txBody>
          <a:bodyPr/>
          <a:p>
            <a:endParaRPr lang="zh-CN" altLang="en-US"/>
          </a:p>
        </p:txBody>
      </p:sp>
      <p:sp>
        <p:nvSpPr>
          <p:cNvPr id="56352" name="左箭头 56351"/>
          <p:cNvSpPr/>
          <p:nvPr/>
        </p:nvSpPr>
        <p:spPr>
          <a:xfrm>
            <a:off x="7213600" y="4662488"/>
            <a:ext cx="641350" cy="349250"/>
          </a:xfrm>
          <a:prstGeom prst="leftArrow">
            <a:avLst>
              <a:gd name="adj1" fmla="val 50000"/>
              <a:gd name="adj2" fmla="val 45909"/>
            </a:avLst>
          </a:prstGeom>
          <a:solidFill>
            <a:srgbClr val="FF0000"/>
          </a:solidFill>
          <a:ln w="12700">
            <a:noFill/>
          </a:ln>
        </p:spPr>
        <p:txBody>
          <a:bodyPr/>
          <a:p>
            <a:endParaRPr lang="zh-CN" altLang="en-US"/>
          </a:p>
        </p:txBody>
      </p:sp>
      <p:sp>
        <p:nvSpPr>
          <p:cNvPr id="56353" name="任意多边形 56352"/>
          <p:cNvSpPr/>
          <p:nvPr/>
        </p:nvSpPr>
        <p:spPr>
          <a:xfrm>
            <a:off x="5673725" y="4589463"/>
            <a:ext cx="1500188" cy="495300"/>
          </a:xfrm>
          <a:custGeom>
            <a:avLst/>
            <a:gdLst/>
            <a:ahLst/>
            <a:cxnLst/>
            <a:pathLst>
              <a:path w="942" h="309">
                <a:moveTo>
                  <a:pt x="942" y="282"/>
                </a:moveTo>
                <a:lnTo>
                  <a:pt x="777" y="282"/>
                </a:lnTo>
                <a:lnTo>
                  <a:pt x="777" y="309"/>
                </a:lnTo>
                <a:lnTo>
                  <a:pt x="0" y="309"/>
                </a:lnTo>
                <a:lnTo>
                  <a:pt x="0" y="0"/>
                </a:lnTo>
                <a:lnTo>
                  <a:pt x="774" y="0"/>
                </a:lnTo>
                <a:lnTo>
                  <a:pt x="774" y="27"/>
                </a:lnTo>
                <a:lnTo>
                  <a:pt x="942" y="27"/>
                </a:lnTo>
                <a:lnTo>
                  <a:pt x="942" y="282"/>
                </a:lnTo>
                <a:close/>
              </a:path>
            </a:pathLst>
          </a:custGeom>
          <a:solidFill>
            <a:srgbClr val="FF7C80"/>
          </a:solidFill>
          <a:ln w="12700">
            <a:noFill/>
          </a:ln>
        </p:spPr>
        <p:txBody>
          <a:bodyPr/>
          <a:p>
            <a:endParaRPr lang="zh-CN" altLang="en-US"/>
          </a:p>
        </p:txBody>
      </p:sp>
      <p:sp>
        <p:nvSpPr>
          <p:cNvPr id="56354" name="矩形 56353"/>
          <p:cNvSpPr/>
          <p:nvPr/>
        </p:nvSpPr>
        <p:spPr>
          <a:xfrm>
            <a:off x="5678488" y="4032250"/>
            <a:ext cx="1228725" cy="266700"/>
          </a:xfrm>
          <a:prstGeom prst="rect">
            <a:avLst/>
          </a:prstGeom>
          <a:solidFill>
            <a:srgbClr val="FF7C80"/>
          </a:solidFill>
          <a:ln w="12700">
            <a:noFill/>
          </a:ln>
        </p:spPr>
        <p:txBody>
          <a:bodyPr/>
          <a:p>
            <a:endParaRPr lang="zh-CN" altLang="en-US"/>
          </a:p>
        </p:txBody>
      </p:sp>
      <p:grpSp>
        <p:nvGrpSpPr>
          <p:cNvPr id="56355" name="组合 56354"/>
          <p:cNvGrpSpPr/>
          <p:nvPr/>
        </p:nvGrpSpPr>
        <p:grpSpPr>
          <a:xfrm>
            <a:off x="5681663" y="3835400"/>
            <a:ext cx="1216025" cy="1570038"/>
            <a:chOff x="1748" y="1896"/>
            <a:chExt cx="766" cy="989"/>
          </a:xfrm>
        </p:grpSpPr>
        <p:sp>
          <p:nvSpPr>
            <p:cNvPr id="56356" name="矩形 56355"/>
            <p:cNvSpPr/>
            <p:nvPr/>
          </p:nvSpPr>
          <p:spPr>
            <a:xfrm>
              <a:off x="2012" y="1897"/>
              <a:ext cx="240" cy="757"/>
            </a:xfrm>
            <a:prstGeom prst="rect">
              <a:avLst/>
            </a:prstGeom>
            <a:gradFill rotWithShape="0">
              <a:gsLst>
                <a:gs pos="0">
                  <a:schemeClr val="accent1">
                    <a:gamma/>
                    <a:shade val="46275"/>
                    <a:invGamma/>
                  </a:schemeClr>
                </a:gs>
                <a:gs pos="50000">
                  <a:schemeClr val="accent1"/>
                </a:gs>
                <a:gs pos="100000">
                  <a:schemeClr val="accent1">
                    <a:gamma/>
                    <a:shade val="46275"/>
                    <a:invGamma/>
                  </a:schemeClr>
                </a:gs>
              </a:gsLst>
              <a:lin ang="0" scaled="1"/>
              <a:tileRect/>
            </a:gradFill>
            <a:ln w="12700">
              <a:noFill/>
            </a:ln>
          </p:spPr>
          <p:txBody>
            <a:bodyPr/>
            <a:p>
              <a:endParaRPr lang="zh-CN" altLang="en-US"/>
            </a:p>
          </p:txBody>
        </p:sp>
        <p:sp>
          <p:nvSpPr>
            <p:cNvPr id="56357" name="任意多边形 56356"/>
            <p:cNvSpPr/>
            <p:nvPr/>
          </p:nvSpPr>
          <p:spPr>
            <a:xfrm>
              <a:off x="2008" y="2649"/>
              <a:ext cx="244" cy="86"/>
            </a:xfrm>
            <a:custGeom>
              <a:avLst/>
              <a:gdLst>
                <a:gd name="txL" fmla="*/ 4500 w 21600"/>
                <a:gd name="txT" fmla="*/ 4500 h 21600"/>
                <a:gd name="txR" fmla="*/ 17100 w 21600"/>
                <a:gd name="txB" fmla="*/ 17100 h 21600"/>
              </a:gdLst>
              <a:ahLst/>
              <a:cxnLst>
                <a:cxn ang="0">
                  <a:pos x="18900" y="10800"/>
                </a:cxn>
                <a:cxn ang="90">
                  <a:pos x="10800" y="21600"/>
                </a:cxn>
                <a:cxn ang="180">
                  <a:pos x="2700" y="10800"/>
                </a:cxn>
                <a:cxn ang="270">
                  <a:pos x="10800" y="0"/>
                </a:cxn>
              </a:cxnLst>
              <a:rect l="txL" t="txT" r="txR" b="txB"/>
              <a:pathLst>
                <a:path w="21600" h="21600">
                  <a:moveTo>
                    <a:pt x="0" y="0"/>
                  </a:moveTo>
                  <a:lnTo>
                    <a:pt x="5400" y="21600"/>
                  </a:lnTo>
                  <a:lnTo>
                    <a:pt x="16200" y="21600"/>
                  </a:lnTo>
                  <a:lnTo>
                    <a:pt x="21600" y="0"/>
                  </a:lnTo>
                  <a:close/>
                </a:path>
              </a:pathLst>
            </a:custGeom>
            <a:gradFill rotWithShape="0">
              <a:gsLst>
                <a:gs pos="0">
                  <a:schemeClr val="accent1">
                    <a:gamma/>
                    <a:shade val="46275"/>
                    <a:invGamma/>
                  </a:schemeClr>
                </a:gs>
                <a:gs pos="50000">
                  <a:schemeClr val="accent1"/>
                </a:gs>
                <a:gs pos="100000">
                  <a:schemeClr val="accent1">
                    <a:gamma/>
                    <a:shade val="46275"/>
                    <a:invGamma/>
                  </a:schemeClr>
                </a:gs>
              </a:gsLst>
              <a:lin ang="0" scaled="1"/>
              <a:tileRect/>
            </a:gradFill>
            <a:ln w="12700">
              <a:noFill/>
            </a:ln>
          </p:spPr>
          <p:txBody>
            <a:bodyPr/>
            <a:p>
              <a:endParaRPr lang="zh-CN" altLang="en-US"/>
            </a:p>
          </p:txBody>
        </p:sp>
        <p:sp>
          <p:nvSpPr>
            <p:cNvPr id="56358" name="矩形 56357"/>
            <p:cNvSpPr/>
            <p:nvPr/>
          </p:nvSpPr>
          <p:spPr>
            <a:xfrm>
              <a:off x="2070" y="2734"/>
              <a:ext cx="124" cy="151"/>
            </a:xfrm>
            <a:prstGeom prst="rect">
              <a:avLst/>
            </a:prstGeom>
            <a:gradFill rotWithShape="0">
              <a:gsLst>
                <a:gs pos="0">
                  <a:schemeClr val="accent1">
                    <a:gamma/>
                    <a:shade val="46275"/>
                    <a:invGamma/>
                  </a:schemeClr>
                </a:gs>
                <a:gs pos="50000">
                  <a:schemeClr val="accent1"/>
                </a:gs>
                <a:gs pos="100000">
                  <a:schemeClr val="accent1">
                    <a:gamma/>
                    <a:shade val="46275"/>
                    <a:invGamma/>
                  </a:schemeClr>
                </a:gs>
              </a:gsLst>
              <a:lin ang="0" scaled="1"/>
              <a:tileRect/>
            </a:gradFill>
            <a:ln w="12700">
              <a:noFill/>
            </a:ln>
          </p:spPr>
          <p:txBody>
            <a:bodyPr/>
            <a:p>
              <a:endParaRPr lang="zh-CN" altLang="en-US"/>
            </a:p>
          </p:txBody>
        </p:sp>
        <p:sp>
          <p:nvSpPr>
            <p:cNvPr id="56359" name="矩形 56358"/>
            <p:cNvSpPr/>
            <p:nvPr/>
          </p:nvSpPr>
          <p:spPr>
            <a:xfrm>
              <a:off x="1748" y="2184"/>
              <a:ext cx="766" cy="188"/>
            </a:xfrm>
            <a:prstGeom prst="rect">
              <a:avLst/>
            </a:prstGeom>
            <a:gradFill rotWithShape="0">
              <a:gsLst>
                <a:gs pos="0">
                  <a:schemeClr val="accent1">
                    <a:gamma/>
                    <a:shade val="46275"/>
                    <a:invGamma/>
                  </a:schemeClr>
                </a:gs>
                <a:gs pos="50000">
                  <a:schemeClr val="accent1"/>
                </a:gs>
                <a:gs pos="100000">
                  <a:schemeClr val="accent1">
                    <a:gamma/>
                    <a:shade val="46275"/>
                    <a:invGamma/>
                  </a:schemeClr>
                </a:gs>
              </a:gsLst>
              <a:lin ang="0" scaled="1"/>
              <a:tileRect/>
            </a:gradFill>
            <a:ln w="12700">
              <a:noFill/>
            </a:ln>
          </p:spPr>
          <p:txBody>
            <a:bodyPr/>
            <a:p>
              <a:endParaRPr lang="zh-CN" altLang="en-US"/>
            </a:p>
          </p:txBody>
        </p:sp>
        <p:sp>
          <p:nvSpPr>
            <p:cNvPr id="56360" name="矩形 56359"/>
            <p:cNvSpPr/>
            <p:nvPr/>
          </p:nvSpPr>
          <p:spPr>
            <a:xfrm>
              <a:off x="2126" y="1897"/>
              <a:ext cx="91" cy="787"/>
            </a:xfrm>
            <a:prstGeom prst="rect">
              <a:avLst/>
            </a:prstGeom>
            <a:solidFill>
              <a:schemeClr val="tx1"/>
            </a:solidFill>
            <a:ln w="12700">
              <a:noFill/>
            </a:ln>
          </p:spPr>
          <p:txBody>
            <a:bodyPr/>
            <a:p>
              <a:endParaRPr lang="zh-CN" altLang="en-US"/>
            </a:p>
          </p:txBody>
        </p:sp>
        <p:sp>
          <p:nvSpPr>
            <p:cNvPr id="56361" name="矩形 56360"/>
            <p:cNvSpPr/>
            <p:nvPr/>
          </p:nvSpPr>
          <p:spPr>
            <a:xfrm>
              <a:off x="2126" y="2678"/>
              <a:ext cx="56" cy="207"/>
            </a:xfrm>
            <a:prstGeom prst="rect">
              <a:avLst/>
            </a:prstGeom>
            <a:solidFill>
              <a:schemeClr val="tx1"/>
            </a:solidFill>
            <a:ln w="12700">
              <a:noFill/>
            </a:ln>
          </p:spPr>
          <p:txBody>
            <a:bodyPr/>
            <a:p>
              <a:endParaRPr lang="zh-CN" altLang="en-US"/>
            </a:p>
          </p:txBody>
        </p:sp>
        <p:sp>
          <p:nvSpPr>
            <p:cNvPr id="56362" name="任意多边形 56361"/>
            <p:cNvSpPr/>
            <p:nvPr/>
          </p:nvSpPr>
          <p:spPr>
            <a:xfrm>
              <a:off x="2159" y="1896"/>
              <a:ext cx="355" cy="989"/>
            </a:xfrm>
            <a:custGeom>
              <a:avLst/>
              <a:gdLst/>
              <a:ahLst/>
              <a:cxnLst/>
              <a:pathLst>
                <a:path w="355" h="994">
                  <a:moveTo>
                    <a:pt x="34" y="994"/>
                  </a:moveTo>
                  <a:lnTo>
                    <a:pt x="34" y="840"/>
                  </a:lnTo>
                  <a:lnTo>
                    <a:pt x="91" y="763"/>
                  </a:lnTo>
                  <a:lnTo>
                    <a:pt x="91" y="475"/>
                  </a:lnTo>
                  <a:lnTo>
                    <a:pt x="355" y="475"/>
                  </a:lnTo>
                  <a:lnTo>
                    <a:pt x="355" y="288"/>
                  </a:lnTo>
                  <a:lnTo>
                    <a:pt x="91" y="288"/>
                  </a:lnTo>
                  <a:lnTo>
                    <a:pt x="91" y="0"/>
                  </a:lnTo>
                  <a:lnTo>
                    <a:pt x="48" y="0"/>
                  </a:lnTo>
                  <a:lnTo>
                    <a:pt x="48" y="427"/>
                  </a:lnTo>
                  <a:lnTo>
                    <a:pt x="0" y="427"/>
                  </a:lnTo>
                  <a:lnTo>
                    <a:pt x="0" y="994"/>
                  </a:lnTo>
                  <a:lnTo>
                    <a:pt x="34" y="994"/>
                  </a:lnTo>
                  <a:close/>
                </a:path>
              </a:pathLst>
            </a:custGeom>
            <a:pattFill prst="ltUpDiag">
              <a:fgClr>
                <a:schemeClr val="accent1"/>
              </a:fgClr>
              <a:bgClr>
                <a:schemeClr val="bg1"/>
              </a:bgClr>
            </a:pattFill>
            <a:ln w="12700">
              <a:noFill/>
            </a:ln>
          </p:spPr>
          <p:txBody>
            <a:bodyPr/>
            <a:p>
              <a:endParaRPr lang="zh-CN" altLang="en-US"/>
            </a:p>
          </p:txBody>
        </p:sp>
        <p:sp>
          <p:nvSpPr>
            <p:cNvPr id="56363" name="矩形 56362"/>
            <p:cNvSpPr/>
            <p:nvPr/>
          </p:nvSpPr>
          <p:spPr>
            <a:xfrm>
              <a:off x="2414" y="2184"/>
              <a:ext cx="56" cy="130"/>
            </a:xfrm>
            <a:prstGeom prst="rect">
              <a:avLst/>
            </a:prstGeom>
            <a:solidFill>
              <a:schemeClr val="tx1"/>
            </a:solidFill>
            <a:ln w="12700">
              <a:noFill/>
            </a:ln>
          </p:spPr>
          <p:txBody>
            <a:bodyPr/>
            <a:p>
              <a:endParaRPr lang="zh-CN" altLang="en-US"/>
            </a:p>
          </p:txBody>
        </p:sp>
        <p:sp>
          <p:nvSpPr>
            <p:cNvPr id="56364" name="矩形 56363"/>
            <p:cNvSpPr/>
            <p:nvPr/>
          </p:nvSpPr>
          <p:spPr>
            <a:xfrm>
              <a:off x="2429" y="2309"/>
              <a:ext cx="27" cy="61"/>
            </a:xfrm>
            <a:prstGeom prst="rect">
              <a:avLst/>
            </a:prstGeom>
            <a:solidFill>
              <a:schemeClr val="tx1"/>
            </a:solidFill>
            <a:ln w="12700">
              <a:noFill/>
            </a:ln>
          </p:spPr>
          <p:txBody>
            <a:bodyPr/>
            <a:p>
              <a:endParaRPr lang="zh-CN" altLang="en-US"/>
            </a:p>
          </p:txBody>
        </p:sp>
      </p:grpSp>
      <p:grpSp>
        <p:nvGrpSpPr>
          <p:cNvPr id="56365" name="组合 56364"/>
          <p:cNvGrpSpPr/>
          <p:nvPr/>
        </p:nvGrpSpPr>
        <p:grpSpPr>
          <a:xfrm>
            <a:off x="6740525" y="4289425"/>
            <a:ext cx="84138" cy="298450"/>
            <a:chOff x="3279" y="2313"/>
            <a:chExt cx="53" cy="188"/>
          </a:xfrm>
        </p:grpSpPr>
        <p:sp>
          <p:nvSpPr>
            <p:cNvPr id="56366" name="矩形 56365"/>
            <p:cNvSpPr/>
            <p:nvPr/>
          </p:nvSpPr>
          <p:spPr>
            <a:xfrm>
              <a:off x="3294" y="2445"/>
              <a:ext cx="27" cy="56"/>
            </a:xfrm>
            <a:prstGeom prst="rect">
              <a:avLst/>
            </a:prstGeom>
            <a:solidFill>
              <a:srgbClr val="FF7C80"/>
            </a:solidFill>
            <a:ln w="12700">
              <a:noFill/>
            </a:ln>
          </p:spPr>
          <p:txBody>
            <a:bodyPr/>
            <a:p>
              <a:endParaRPr lang="zh-CN" altLang="en-US"/>
            </a:p>
          </p:txBody>
        </p:sp>
        <p:sp>
          <p:nvSpPr>
            <p:cNvPr id="56367" name="矩形 56366"/>
            <p:cNvSpPr/>
            <p:nvPr/>
          </p:nvSpPr>
          <p:spPr>
            <a:xfrm>
              <a:off x="3279" y="2313"/>
              <a:ext cx="53" cy="135"/>
            </a:xfrm>
            <a:prstGeom prst="rect">
              <a:avLst/>
            </a:prstGeom>
            <a:solidFill>
              <a:srgbClr val="FF7C80"/>
            </a:solidFill>
            <a:ln w="12700">
              <a:noFill/>
            </a:ln>
          </p:spPr>
          <p:txBody>
            <a:bodyPr/>
            <a:p>
              <a:endParaRPr lang="zh-CN" altLang="en-US"/>
            </a:p>
          </p:txBody>
        </p:sp>
      </p:grpSp>
      <p:grpSp>
        <p:nvGrpSpPr>
          <p:cNvPr id="56368" name="组合 56367"/>
          <p:cNvGrpSpPr/>
          <p:nvPr/>
        </p:nvGrpSpPr>
        <p:grpSpPr>
          <a:xfrm>
            <a:off x="6216650" y="3698875"/>
            <a:ext cx="171450" cy="773113"/>
            <a:chOff x="2067" y="1803"/>
            <a:chExt cx="127" cy="487"/>
          </a:xfrm>
        </p:grpSpPr>
        <p:sp>
          <p:nvSpPr>
            <p:cNvPr id="56369" name="直接连接符 56368"/>
            <p:cNvSpPr/>
            <p:nvPr/>
          </p:nvSpPr>
          <p:spPr>
            <a:xfrm flipV="1">
              <a:off x="2113" y="1853"/>
              <a:ext cx="80" cy="36"/>
            </a:xfrm>
            <a:prstGeom prst="line">
              <a:avLst/>
            </a:prstGeom>
            <a:ln w="28575" cap="sq" cmpd="sng">
              <a:solidFill>
                <a:srgbClr val="808080"/>
              </a:solidFill>
              <a:prstDash val="solid"/>
              <a:headEnd type="none" w="sm" len="sm"/>
              <a:tailEnd type="none" w="sm" len="sm"/>
            </a:ln>
          </p:spPr>
        </p:sp>
        <p:sp>
          <p:nvSpPr>
            <p:cNvPr id="56370" name="直接连接符 56369"/>
            <p:cNvSpPr/>
            <p:nvPr/>
          </p:nvSpPr>
          <p:spPr>
            <a:xfrm flipH="1" flipV="1">
              <a:off x="2067" y="1803"/>
              <a:ext cx="118" cy="48"/>
            </a:xfrm>
            <a:prstGeom prst="line">
              <a:avLst/>
            </a:prstGeom>
            <a:ln w="28575" cap="sq" cmpd="sng">
              <a:solidFill>
                <a:srgbClr val="808080"/>
              </a:solidFill>
              <a:prstDash val="solid"/>
              <a:headEnd type="none" w="sm" len="sm"/>
              <a:tailEnd type="none" w="sm" len="sm"/>
            </a:ln>
          </p:spPr>
        </p:sp>
        <p:sp>
          <p:nvSpPr>
            <p:cNvPr id="56371" name="直接连接符 56370"/>
            <p:cNvSpPr/>
            <p:nvPr/>
          </p:nvSpPr>
          <p:spPr>
            <a:xfrm flipV="1">
              <a:off x="2126" y="2261"/>
              <a:ext cx="68" cy="29"/>
            </a:xfrm>
            <a:prstGeom prst="line">
              <a:avLst/>
            </a:prstGeom>
            <a:ln w="38100" cap="sq" cmpd="sng">
              <a:solidFill>
                <a:srgbClr val="808080"/>
              </a:solidFill>
              <a:prstDash val="solid"/>
              <a:headEnd type="none" w="sm" len="sm"/>
              <a:tailEnd type="none" w="sm" len="sm"/>
            </a:ln>
          </p:spPr>
        </p:sp>
        <p:sp>
          <p:nvSpPr>
            <p:cNvPr id="56372" name="直接连接符 56371"/>
            <p:cNvSpPr/>
            <p:nvPr/>
          </p:nvSpPr>
          <p:spPr>
            <a:xfrm flipH="1" flipV="1">
              <a:off x="2122" y="2232"/>
              <a:ext cx="72" cy="24"/>
            </a:xfrm>
            <a:prstGeom prst="line">
              <a:avLst/>
            </a:prstGeom>
            <a:ln w="38100" cap="sq" cmpd="sng">
              <a:solidFill>
                <a:srgbClr val="808080"/>
              </a:solidFill>
              <a:prstDash val="solid"/>
              <a:headEnd type="none" w="sm" len="sm"/>
              <a:tailEnd type="none" w="sm" len="sm"/>
            </a:ln>
          </p:spPr>
        </p:sp>
        <p:sp>
          <p:nvSpPr>
            <p:cNvPr id="56373" name="直接连接符 56372"/>
            <p:cNvSpPr/>
            <p:nvPr/>
          </p:nvSpPr>
          <p:spPr>
            <a:xfrm flipV="1">
              <a:off x="2126" y="2155"/>
              <a:ext cx="68" cy="29"/>
            </a:xfrm>
            <a:prstGeom prst="line">
              <a:avLst/>
            </a:prstGeom>
            <a:ln w="38100" cap="sq" cmpd="sng">
              <a:solidFill>
                <a:srgbClr val="808080"/>
              </a:solidFill>
              <a:prstDash val="solid"/>
              <a:headEnd type="none" w="sm" len="sm"/>
              <a:tailEnd type="none" w="sm" len="sm"/>
            </a:ln>
          </p:spPr>
        </p:sp>
        <p:sp>
          <p:nvSpPr>
            <p:cNvPr id="56374" name="直接连接符 56373"/>
            <p:cNvSpPr/>
            <p:nvPr/>
          </p:nvSpPr>
          <p:spPr>
            <a:xfrm flipH="1" flipV="1">
              <a:off x="2122" y="2126"/>
              <a:ext cx="72" cy="24"/>
            </a:xfrm>
            <a:prstGeom prst="line">
              <a:avLst/>
            </a:prstGeom>
            <a:ln w="38100" cap="sq" cmpd="sng">
              <a:solidFill>
                <a:srgbClr val="808080"/>
              </a:solidFill>
              <a:prstDash val="solid"/>
              <a:headEnd type="none" w="sm" len="sm"/>
              <a:tailEnd type="none" w="sm" len="sm"/>
            </a:ln>
          </p:spPr>
        </p:sp>
        <p:sp>
          <p:nvSpPr>
            <p:cNvPr id="56375" name="直接连接符 56374"/>
            <p:cNvSpPr/>
            <p:nvPr/>
          </p:nvSpPr>
          <p:spPr>
            <a:xfrm flipV="1">
              <a:off x="2126" y="2059"/>
              <a:ext cx="68" cy="29"/>
            </a:xfrm>
            <a:prstGeom prst="line">
              <a:avLst/>
            </a:prstGeom>
            <a:ln w="38100" cap="sq" cmpd="sng">
              <a:solidFill>
                <a:srgbClr val="808080"/>
              </a:solidFill>
              <a:prstDash val="solid"/>
              <a:headEnd type="none" w="sm" len="sm"/>
              <a:tailEnd type="none" w="sm" len="sm"/>
            </a:ln>
          </p:spPr>
        </p:sp>
        <p:sp>
          <p:nvSpPr>
            <p:cNvPr id="56376" name="直接连接符 56375"/>
            <p:cNvSpPr/>
            <p:nvPr/>
          </p:nvSpPr>
          <p:spPr>
            <a:xfrm flipH="1" flipV="1">
              <a:off x="2122" y="2030"/>
              <a:ext cx="72" cy="24"/>
            </a:xfrm>
            <a:prstGeom prst="line">
              <a:avLst/>
            </a:prstGeom>
            <a:ln w="38100" cap="sq" cmpd="sng">
              <a:solidFill>
                <a:srgbClr val="808080"/>
              </a:solidFill>
              <a:prstDash val="solid"/>
              <a:headEnd type="none" w="sm" len="sm"/>
              <a:tailEnd type="none" w="sm" len="sm"/>
            </a:ln>
          </p:spPr>
        </p:sp>
        <p:sp>
          <p:nvSpPr>
            <p:cNvPr id="56377" name="直接连接符 56376"/>
            <p:cNvSpPr/>
            <p:nvPr/>
          </p:nvSpPr>
          <p:spPr>
            <a:xfrm flipV="1">
              <a:off x="2125" y="1963"/>
              <a:ext cx="68" cy="29"/>
            </a:xfrm>
            <a:prstGeom prst="line">
              <a:avLst/>
            </a:prstGeom>
            <a:ln w="38100" cap="sq" cmpd="sng">
              <a:solidFill>
                <a:srgbClr val="808080"/>
              </a:solidFill>
              <a:prstDash val="solid"/>
              <a:headEnd type="none" w="sm" len="sm"/>
              <a:tailEnd type="none" w="sm" len="sm"/>
            </a:ln>
          </p:spPr>
        </p:sp>
        <p:sp>
          <p:nvSpPr>
            <p:cNvPr id="56378" name="直接连接符 56377"/>
            <p:cNvSpPr/>
            <p:nvPr/>
          </p:nvSpPr>
          <p:spPr>
            <a:xfrm flipH="1" flipV="1">
              <a:off x="2121" y="1934"/>
              <a:ext cx="72" cy="24"/>
            </a:xfrm>
            <a:prstGeom prst="line">
              <a:avLst/>
            </a:prstGeom>
            <a:ln w="38100" cap="sq" cmpd="sng">
              <a:solidFill>
                <a:srgbClr val="808080"/>
              </a:solidFill>
              <a:prstDash val="solid"/>
              <a:headEnd type="none" w="sm" len="sm"/>
              <a:tailEnd type="none" w="sm" len="sm"/>
            </a:ln>
          </p:spPr>
        </p:sp>
      </p:grpSp>
      <p:sp>
        <p:nvSpPr>
          <p:cNvPr id="56379" name="矩形 56378"/>
          <p:cNvSpPr/>
          <p:nvPr/>
        </p:nvSpPr>
        <p:spPr>
          <a:xfrm>
            <a:off x="6807200" y="3603625"/>
            <a:ext cx="50800" cy="427038"/>
          </a:xfrm>
          <a:prstGeom prst="rect">
            <a:avLst/>
          </a:prstGeom>
          <a:solidFill>
            <a:srgbClr val="FF7C80"/>
          </a:solidFill>
          <a:ln w="12700">
            <a:noFill/>
          </a:ln>
        </p:spPr>
        <p:txBody>
          <a:bodyPr/>
          <a:p>
            <a:endParaRPr lang="zh-CN" altLang="en-US"/>
          </a:p>
        </p:txBody>
      </p:sp>
      <p:sp>
        <p:nvSpPr>
          <p:cNvPr id="56380" name="矩形 56379"/>
          <p:cNvSpPr/>
          <p:nvPr/>
        </p:nvSpPr>
        <p:spPr>
          <a:xfrm>
            <a:off x="6797675" y="3284538"/>
            <a:ext cx="128588" cy="323850"/>
          </a:xfrm>
          <a:prstGeom prst="rect">
            <a:avLst/>
          </a:prstGeom>
          <a:solidFill>
            <a:srgbClr val="FF7C80"/>
          </a:solidFill>
          <a:ln w="12700">
            <a:noFill/>
          </a:ln>
        </p:spPr>
        <p:txBody>
          <a:bodyPr/>
          <a:p>
            <a:endParaRPr lang="zh-CN" altLang="en-US"/>
          </a:p>
        </p:txBody>
      </p:sp>
      <p:grpSp>
        <p:nvGrpSpPr>
          <p:cNvPr id="56381" name="组合 56380"/>
          <p:cNvGrpSpPr/>
          <p:nvPr/>
        </p:nvGrpSpPr>
        <p:grpSpPr>
          <a:xfrm>
            <a:off x="6383338" y="3389313"/>
            <a:ext cx="419100" cy="119062"/>
            <a:chOff x="4125" y="1674"/>
            <a:chExt cx="264" cy="75"/>
          </a:xfrm>
        </p:grpSpPr>
        <p:sp>
          <p:nvSpPr>
            <p:cNvPr id="56382" name="矩形 56381"/>
            <p:cNvSpPr/>
            <p:nvPr/>
          </p:nvSpPr>
          <p:spPr>
            <a:xfrm>
              <a:off x="4236" y="1695"/>
              <a:ext cx="153" cy="32"/>
            </a:xfrm>
            <a:prstGeom prst="rect">
              <a:avLst/>
            </a:prstGeom>
            <a:solidFill>
              <a:srgbClr val="FF7C80"/>
            </a:solidFill>
            <a:ln w="12700">
              <a:noFill/>
            </a:ln>
          </p:spPr>
          <p:txBody>
            <a:bodyPr/>
            <a:p>
              <a:endParaRPr lang="zh-CN" altLang="en-US"/>
            </a:p>
          </p:txBody>
        </p:sp>
        <p:sp>
          <p:nvSpPr>
            <p:cNvPr id="56383" name="矩形 56382"/>
            <p:cNvSpPr/>
            <p:nvPr/>
          </p:nvSpPr>
          <p:spPr>
            <a:xfrm>
              <a:off x="4125" y="1674"/>
              <a:ext cx="111" cy="75"/>
            </a:xfrm>
            <a:prstGeom prst="rect">
              <a:avLst/>
            </a:prstGeom>
            <a:solidFill>
              <a:srgbClr val="FF7C80"/>
            </a:solidFill>
            <a:ln w="12700">
              <a:noFill/>
            </a:ln>
          </p:spPr>
          <p:txBody>
            <a:bodyPr/>
            <a:p>
              <a:endParaRPr lang="zh-CN" altLang="en-US"/>
            </a:p>
          </p:txBody>
        </p:sp>
      </p:grpSp>
      <p:grpSp>
        <p:nvGrpSpPr>
          <p:cNvPr id="56384" name="组合 56383"/>
          <p:cNvGrpSpPr/>
          <p:nvPr/>
        </p:nvGrpSpPr>
        <p:grpSpPr>
          <a:xfrm>
            <a:off x="6016625" y="3319463"/>
            <a:ext cx="508000" cy="249237"/>
            <a:chOff x="3936" y="1630"/>
            <a:chExt cx="320" cy="157"/>
          </a:xfrm>
        </p:grpSpPr>
        <p:sp>
          <p:nvSpPr>
            <p:cNvPr id="56385" name="等腰三角形 56384"/>
            <p:cNvSpPr/>
            <p:nvPr/>
          </p:nvSpPr>
          <p:spPr>
            <a:xfrm rot="5400000">
              <a:off x="4069" y="1600"/>
              <a:ext cx="157" cy="216"/>
            </a:xfrm>
            <a:prstGeom prst="triangle">
              <a:avLst>
                <a:gd name="adj" fmla="val 50000"/>
              </a:avLst>
            </a:prstGeom>
            <a:gradFill rotWithShape="0">
              <a:gsLst>
                <a:gs pos="0">
                  <a:schemeClr val="accent1">
                    <a:gamma/>
                    <a:shade val="46275"/>
                    <a:invGamma/>
                  </a:schemeClr>
                </a:gs>
                <a:gs pos="50000">
                  <a:schemeClr val="accent1"/>
                </a:gs>
                <a:gs pos="100000">
                  <a:schemeClr val="accent1">
                    <a:gamma/>
                    <a:shade val="46275"/>
                    <a:invGamma/>
                  </a:schemeClr>
                </a:gs>
              </a:gsLst>
              <a:lin ang="5400000" scaled="1"/>
              <a:tileRect/>
            </a:gradFill>
            <a:ln w="12700">
              <a:noFill/>
            </a:ln>
          </p:spPr>
          <p:txBody>
            <a:bodyPr/>
            <a:p>
              <a:endParaRPr lang="zh-CN" altLang="en-US"/>
            </a:p>
          </p:txBody>
        </p:sp>
        <p:sp>
          <p:nvSpPr>
            <p:cNvPr id="56386" name="矩形 56385"/>
            <p:cNvSpPr/>
            <p:nvPr/>
          </p:nvSpPr>
          <p:spPr>
            <a:xfrm>
              <a:off x="3936" y="1675"/>
              <a:ext cx="106" cy="77"/>
            </a:xfrm>
            <a:prstGeom prst="rect">
              <a:avLst/>
            </a:prstGeom>
            <a:gradFill rotWithShape="0">
              <a:gsLst>
                <a:gs pos="0">
                  <a:schemeClr val="accent1">
                    <a:gamma/>
                    <a:shade val="46275"/>
                    <a:invGamma/>
                  </a:schemeClr>
                </a:gs>
                <a:gs pos="50000">
                  <a:schemeClr val="accent1"/>
                </a:gs>
                <a:gs pos="100000">
                  <a:schemeClr val="accent1">
                    <a:gamma/>
                    <a:shade val="46275"/>
                    <a:invGamma/>
                  </a:schemeClr>
                </a:gs>
              </a:gsLst>
              <a:lin ang="5400000" scaled="1"/>
              <a:tileRect/>
            </a:gradFill>
            <a:ln w="12700">
              <a:noFill/>
            </a:ln>
          </p:spPr>
          <p:txBody>
            <a:bodyPr/>
            <a:p>
              <a:endParaRPr lang="zh-CN" altLang="en-US"/>
            </a:p>
          </p:txBody>
        </p:sp>
      </p:grpSp>
      <p:grpSp>
        <p:nvGrpSpPr>
          <p:cNvPr id="56387" name="组合 56386"/>
          <p:cNvGrpSpPr/>
          <p:nvPr/>
        </p:nvGrpSpPr>
        <p:grpSpPr>
          <a:xfrm rot="5400000">
            <a:off x="5710238" y="3114675"/>
            <a:ext cx="227012" cy="674688"/>
            <a:chOff x="3961" y="2212"/>
            <a:chExt cx="200" cy="756"/>
          </a:xfrm>
        </p:grpSpPr>
        <p:sp>
          <p:nvSpPr>
            <p:cNvPr id="56388" name="直接连接符 56387"/>
            <p:cNvSpPr/>
            <p:nvPr/>
          </p:nvSpPr>
          <p:spPr>
            <a:xfrm flipV="1">
              <a:off x="3981" y="2884"/>
              <a:ext cx="180" cy="84"/>
            </a:xfrm>
            <a:prstGeom prst="line">
              <a:avLst/>
            </a:prstGeom>
            <a:ln w="28575" cap="sq" cmpd="sng">
              <a:solidFill>
                <a:srgbClr val="808080"/>
              </a:solidFill>
              <a:prstDash val="solid"/>
              <a:headEnd type="none" w="sm" len="sm"/>
              <a:tailEnd type="none" w="sm" len="sm"/>
            </a:ln>
          </p:spPr>
        </p:sp>
        <p:sp>
          <p:nvSpPr>
            <p:cNvPr id="56389" name="直接连接符 56388"/>
            <p:cNvSpPr/>
            <p:nvPr/>
          </p:nvSpPr>
          <p:spPr>
            <a:xfrm flipH="1" flipV="1">
              <a:off x="3977" y="2832"/>
              <a:ext cx="180" cy="48"/>
            </a:xfrm>
            <a:prstGeom prst="line">
              <a:avLst/>
            </a:prstGeom>
            <a:ln w="28575" cap="sq" cmpd="sng">
              <a:solidFill>
                <a:srgbClr val="808080"/>
              </a:solidFill>
              <a:prstDash val="solid"/>
              <a:headEnd type="none" w="sm" len="sm"/>
              <a:tailEnd type="none" w="sm" len="sm"/>
            </a:ln>
          </p:spPr>
        </p:sp>
        <p:sp>
          <p:nvSpPr>
            <p:cNvPr id="56390" name="直接连接符 56389"/>
            <p:cNvSpPr/>
            <p:nvPr/>
          </p:nvSpPr>
          <p:spPr>
            <a:xfrm flipV="1">
              <a:off x="3965" y="2748"/>
              <a:ext cx="192" cy="76"/>
            </a:xfrm>
            <a:prstGeom prst="line">
              <a:avLst/>
            </a:prstGeom>
            <a:ln w="28575" cap="sq" cmpd="sng">
              <a:solidFill>
                <a:srgbClr val="808080"/>
              </a:solidFill>
              <a:prstDash val="solid"/>
              <a:headEnd type="none" w="sm" len="sm"/>
              <a:tailEnd type="none" w="sm" len="sm"/>
            </a:ln>
          </p:spPr>
        </p:sp>
        <p:sp>
          <p:nvSpPr>
            <p:cNvPr id="56391" name="直接连接符 56390"/>
            <p:cNvSpPr/>
            <p:nvPr/>
          </p:nvSpPr>
          <p:spPr>
            <a:xfrm flipH="1" flipV="1">
              <a:off x="3973" y="2668"/>
              <a:ext cx="172" cy="76"/>
            </a:xfrm>
            <a:prstGeom prst="line">
              <a:avLst/>
            </a:prstGeom>
            <a:ln w="28575" cap="sq" cmpd="sng">
              <a:solidFill>
                <a:srgbClr val="808080"/>
              </a:solidFill>
              <a:prstDash val="solid"/>
              <a:headEnd type="none" w="sm" len="sm"/>
              <a:tailEnd type="none" w="sm" len="sm"/>
            </a:ln>
          </p:spPr>
        </p:sp>
        <p:sp>
          <p:nvSpPr>
            <p:cNvPr id="56392" name="直接连接符 56391"/>
            <p:cNvSpPr/>
            <p:nvPr/>
          </p:nvSpPr>
          <p:spPr>
            <a:xfrm flipV="1">
              <a:off x="3969" y="2588"/>
              <a:ext cx="172" cy="80"/>
            </a:xfrm>
            <a:prstGeom prst="line">
              <a:avLst/>
            </a:prstGeom>
            <a:ln w="28575" cap="sq" cmpd="sng">
              <a:solidFill>
                <a:srgbClr val="808080"/>
              </a:solidFill>
              <a:prstDash val="solid"/>
              <a:headEnd type="none" w="sm" len="sm"/>
              <a:tailEnd type="none" w="sm" len="sm"/>
            </a:ln>
          </p:spPr>
        </p:sp>
        <p:sp>
          <p:nvSpPr>
            <p:cNvPr id="56393" name="直接连接符 56392"/>
            <p:cNvSpPr/>
            <p:nvPr/>
          </p:nvSpPr>
          <p:spPr>
            <a:xfrm flipH="1" flipV="1">
              <a:off x="3965" y="2512"/>
              <a:ext cx="180" cy="64"/>
            </a:xfrm>
            <a:prstGeom prst="line">
              <a:avLst/>
            </a:prstGeom>
            <a:ln w="28575" cap="sq" cmpd="sng">
              <a:solidFill>
                <a:srgbClr val="808080"/>
              </a:solidFill>
              <a:prstDash val="solid"/>
              <a:headEnd type="none" w="sm" len="sm"/>
              <a:tailEnd type="none" w="sm" len="sm"/>
            </a:ln>
          </p:spPr>
        </p:sp>
        <p:sp>
          <p:nvSpPr>
            <p:cNvPr id="56394" name="直接连接符 56393"/>
            <p:cNvSpPr/>
            <p:nvPr/>
          </p:nvSpPr>
          <p:spPr>
            <a:xfrm flipV="1">
              <a:off x="3965" y="2444"/>
              <a:ext cx="176" cy="64"/>
            </a:xfrm>
            <a:prstGeom prst="line">
              <a:avLst/>
            </a:prstGeom>
            <a:ln w="28575" cap="sq" cmpd="sng">
              <a:solidFill>
                <a:srgbClr val="808080"/>
              </a:solidFill>
              <a:prstDash val="solid"/>
              <a:headEnd type="none" w="sm" len="sm"/>
              <a:tailEnd type="none" w="sm" len="sm"/>
            </a:ln>
          </p:spPr>
        </p:sp>
        <p:sp>
          <p:nvSpPr>
            <p:cNvPr id="56395" name="直接连接符 56394"/>
            <p:cNvSpPr/>
            <p:nvPr/>
          </p:nvSpPr>
          <p:spPr>
            <a:xfrm flipH="1" flipV="1">
              <a:off x="3961" y="2372"/>
              <a:ext cx="184" cy="68"/>
            </a:xfrm>
            <a:prstGeom prst="line">
              <a:avLst/>
            </a:prstGeom>
            <a:ln w="28575" cap="sq" cmpd="sng">
              <a:solidFill>
                <a:srgbClr val="808080"/>
              </a:solidFill>
              <a:prstDash val="solid"/>
              <a:headEnd type="none" w="sm" len="sm"/>
              <a:tailEnd type="none" w="sm" len="sm"/>
            </a:ln>
          </p:spPr>
        </p:sp>
        <p:sp>
          <p:nvSpPr>
            <p:cNvPr id="56396" name="直接连接符 56395"/>
            <p:cNvSpPr/>
            <p:nvPr/>
          </p:nvSpPr>
          <p:spPr>
            <a:xfrm flipV="1">
              <a:off x="3961" y="2284"/>
              <a:ext cx="180" cy="76"/>
            </a:xfrm>
            <a:prstGeom prst="line">
              <a:avLst/>
            </a:prstGeom>
            <a:ln w="28575" cap="sq" cmpd="sng">
              <a:solidFill>
                <a:srgbClr val="808080"/>
              </a:solidFill>
              <a:prstDash val="solid"/>
              <a:headEnd type="none" w="sm" len="sm"/>
              <a:tailEnd type="none" w="sm" len="sm"/>
            </a:ln>
          </p:spPr>
        </p:sp>
        <p:sp>
          <p:nvSpPr>
            <p:cNvPr id="56397" name="直接连接符 56396"/>
            <p:cNvSpPr/>
            <p:nvPr/>
          </p:nvSpPr>
          <p:spPr>
            <a:xfrm flipH="1" flipV="1">
              <a:off x="3977" y="2212"/>
              <a:ext cx="180" cy="64"/>
            </a:xfrm>
            <a:prstGeom prst="line">
              <a:avLst/>
            </a:prstGeom>
            <a:ln w="28575" cap="sq" cmpd="sng">
              <a:solidFill>
                <a:srgbClr val="808080"/>
              </a:solidFill>
              <a:prstDash val="solid"/>
              <a:headEnd type="none" w="sm" len="sm"/>
              <a:tailEnd type="none" w="sm" len="sm"/>
            </a:ln>
          </p:spPr>
        </p:sp>
      </p:grpSp>
      <p:grpSp>
        <p:nvGrpSpPr>
          <p:cNvPr id="4" name="组合 3"/>
          <p:cNvGrpSpPr/>
          <p:nvPr/>
        </p:nvGrpSpPr>
        <p:grpSpPr>
          <a:xfrm>
            <a:off x="684213" y="3435350"/>
            <a:ext cx="2200275" cy="1865313"/>
            <a:chOff x="431" y="2164"/>
            <a:chExt cx="1386" cy="1175"/>
          </a:xfrm>
        </p:grpSpPr>
        <p:sp>
          <p:nvSpPr>
            <p:cNvPr id="5" name="直接连接符 4"/>
            <p:cNvSpPr/>
            <p:nvPr/>
          </p:nvSpPr>
          <p:spPr>
            <a:xfrm flipH="1" flipV="1">
              <a:off x="1021" y="2593"/>
              <a:ext cx="116" cy="163"/>
            </a:xfrm>
            <a:prstGeom prst="line">
              <a:avLst/>
            </a:prstGeom>
            <a:ln w="28575" cap="sq" cmpd="sng">
              <a:solidFill>
                <a:srgbClr val="FF0000"/>
              </a:solidFill>
              <a:prstDash val="solid"/>
              <a:headEnd type="none" w="sm" len="sm"/>
              <a:tailEnd type="none" w="sm" len="sm"/>
            </a:ln>
          </p:spPr>
        </p:sp>
        <p:sp>
          <p:nvSpPr>
            <p:cNvPr id="6" name="直接连接符 5"/>
            <p:cNvSpPr/>
            <p:nvPr/>
          </p:nvSpPr>
          <p:spPr>
            <a:xfrm flipV="1">
              <a:off x="1021" y="2472"/>
              <a:ext cx="0" cy="121"/>
            </a:xfrm>
            <a:prstGeom prst="line">
              <a:avLst/>
            </a:prstGeom>
            <a:ln w="28575" cap="sq" cmpd="sng">
              <a:solidFill>
                <a:srgbClr val="FF0000"/>
              </a:solidFill>
              <a:prstDash val="solid"/>
              <a:headEnd type="none" w="sm" len="sm"/>
              <a:tailEnd type="none" w="sm" len="sm"/>
            </a:ln>
          </p:spPr>
        </p:sp>
        <p:sp>
          <p:nvSpPr>
            <p:cNvPr id="7" name="直接连接符 6"/>
            <p:cNvSpPr/>
            <p:nvPr/>
          </p:nvSpPr>
          <p:spPr>
            <a:xfrm>
              <a:off x="1025" y="2465"/>
              <a:ext cx="265" cy="3"/>
            </a:xfrm>
            <a:prstGeom prst="line">
              <a:avLst/>
            </a:prstGeom>
            <a:ln w="28575" cap="sq" cmpd="sng">
              <a:solidFill>
                <a:srgbClr val="FF0000"/>
              </a:solidFill>
              <a:prstDash val="solid"/>
              <a:headEnd type="none" w="sm" len="sm"/>
              <a:tailEnd type="none" w="sm" len="sm"/>
            </a:ln>
          </p:spPr>
        </p:sp>
        <p:sp>
          <p:nvSpPr>
            <p:cNvPr id="8" name="直接连接符 7"/>
            <p:cNvSpPr/>
            <p:nvPr/>
          </p:nvSpPr>
          <p:spPr>
            <a:xfrm>
              <a:off x="1293" y="2468"/>
              <a:ext cx="0" cy="147"/>
            </a:xfrm>
            <a:prstGeom prst="line">
              <a:avLst/>
            </a:prstGeom>
            <a:ln w="28575" cap="sq" cmpd="sng">
              <a:solidFill>
                <a:srgbClr val="FF0000"/>
              </a:solidFill>
              <a:prstDash val="solid"/>
              <a:headEnd type="none" w="sm" len="sm"/>
              <a:tailEnd type="none" w="sm" len="sm"/>
            </a:ln>
          </p:spPr>
        </p:sp>
        <p:sp>
          <p:nvSpPr>
            <p:cNvPr id="9" name="直接连接符 8"/>
            <p:cNvSpPr/>
            <p:nvPr/>
          </p:nvSpPr>
          <p:spPr>
            <a:xfrm>
              <a:off x="431" y="2760"/>
              <a:ext cx="255" cy="0"/>
            </a:xfrm>
            <a:prstGeom prst="line">
              <a:avLst/>
            </a:prstGeom>
            <a:ln w="57150" cap="sq" cmpd="sng">
              <a:solidFill>
                <a:srgbClr val="FF0000"/>
              </a:solidFill>
              <a:prstDash val="solid"/>
              <a:headEnd type="none" w="sm" len="sm"/>
              <a:tailEnd type="triangle" w="sm" len="sm"/>
            </a:ln>
          </p:spPr>
        </p:sp>
        <p:sp>
          <p:nvSpPr>
            <p:cNvPr id="10" name="文本框 9"/>
            <p:cNvSpPr txBox="1"/>
            <p:nvPr/>
          </p:nvSpPr>
          <p:spPr>
            <a:xfrm>
              <a:off x="823" y="2748"/>
              <a:ext cx="214" cy="250"/>
            </a:xfrm>
            <a:prstGeom prst="rect">
              <a:avLst/>
            </a:prstGeom>
            <a:noFill/>
            <a:ln w="12700">
              <a:noFill/>
            </a:ln>
          </p:spPr>
          <p:txBody>
            <a:bodyPr wrap="none" anchor="t">
              <a:spAutoFit/>
            </a:bodyPr>
            <a:p>
              <a:pPr>
                <a:buClr>
                  <a:schemeClr val="bg1"/>
                </a:buClr>
              </a:pPr>
              <a:r>
                <a:rPr lang="en-US" altLang="zh-CN" sz="2000" b="1">
                  <a:solidFill>
                    <a:srgbClr val="FF0000"/>
                  </a:solidFill>
                  <a:latin typeface="Times New Roman" panose="02020603050405020304" pitchFamily="18" charset="0"/>
                </a:rPr>
                <a:t>P</a:t>
              </a:r>
              <a:endParaRPr lang="en-US" altLang="zh-CN" sz="2000" b="1">
                <a:solidFill>
                  <a:srgbClr val="FF0000"/>
                </a:solidFill>
                <a:latin typeface="Times New Roman" panose="02020603050405020304" pitchFamily="18" charset="0"/>
              </a:endParaRPr>
            </a:p>
          </p:txBody>
        </p:sp>
        <p:sp>
          <p:nvSpPr>
            <p:cNvPr id="11" name="文本框 10"/>
            <p:cNvSpPr txBox="1"/>
            <p:nvPr/>
          </p:nvSpPr>
          <p:spPr>
            <a:xfrm>
              <a:off x="1594" y="2577"/>
              <a:ext cx="223" cy="250"/>
            </a:xfrm>
            <a:prstGeom prst="rect">
              <a:avLst/>
            </a:prstGeom>
            <a:noFill/>
            <a:ln w="12700">
              <a:noFill/>
            </a:ln>
          </p:spPr>
          <p:txBody>
            <a:bodyPr wrap="none" anchor="t">
              <a:spAutoFit/>
            </a:bodyPr>
            <a:p>
              <a:pPr>
                <a:buClr>
                  <a:schemeClr val="bg1"/>
                </a:buClr>
              </a:pPr>
              <a:r>
                <a:rPr lang="en-US" altLang="zh-CN" sz="2000" b="1">
                  <a:solidFill>
                    <a:srgbClr val="66FF33"/>
                  </a:solidFill>
                  <a:latin typeface="Times New Roman" panose="02020603050405020304" pitchFamily="18" charset="0"/>
                </a:rPr>
                <a:t>T</a:t>
              </a:r>
              <a:endParaRPr lang="en-US" altLang="zh-CN" sz="2000" b="1">
                <a:solidFill>
                  <a:srgbClr val="66FF33"/>
                </a:solidFill>
                <a:latin typeface="Times New Roman" panose="02020603050405020304" pitchFamily="18" charset="0"/>
              </a:endParaRPr>
            </a:p>
          </p:txBody>
        </p:sp>
        <p:sp>
          <p:nvSpPr>
            <p:cNvPr id="12" name="文本框 11"/>
            <p:cNvSpPr txBox="1"/>
            <p:nvPr/>
          </p:nvSpPr>
          <p:spPr>
            <a:xfrm>
              <a:off x="1023" y="2164"/>
              <a:ext cx="406" cy="231"/>
            </a:xfrm>
            <a:prstGeom prst="rect">
              <a:avLst/>
            </a:prstGeom>
            <a:noFill/>
            <a:ln w="12700">
              <a:noFill/>
            </a:ln>
          </p:spPr>
          <p:txBody>
            <a:bodyPr wrap="none" anchor="t">
              <a:spAutoFit/>
            </a:bodyPr>
            <a:p>
              <a:pPr>
                <a:buClr>
                  <a:schemeClr val="bg1"/>
                </a:buClr>
              </a:pPr>
              <a:r>
                <a:rPr lang="zh-CN" altLang="en-US" b="1" dirty="0">
                  <a:solidFill>
                    <a:srgbClr val="FF33CC"/>
                  </a:solidFill>
                  <a:effectLst>
                    <a:outerShdw blurRad="38100" dist="38100" dir="2700000">
                      <a:srgbClr val="C0C0C0"/>
                    </a:outerShdw>
                  </a:effectLst>
                  <a:latin typeface="Times New Roman" panose="02020603050405020304" pitchFamily="18" charset="0"/>
                </a:rPr>
                <a:t>符号</a:t>
              </a:r>
              <a:endParaRPr lang="zh-CN" altLang="en-US" b="1">
                <a:solidFill>
                  <a:srgbClr val="FF33CC"/>
                </a:solidFill>
                <a:effectLst>
                  <a:outerShdw blurRad="38100" dist="38100" dir="2700000">
                    <a:srgbClr val="C0C0C0"/>
                  </a:outerShdw>
                </a:effectLst>
                <a:latin typeface="Times New Roman" panose="02020603050405020304" pitchFamily="18" charset="0"/>
              </a:endParaRPr>
            </a:p>
          </p:txBody>
        </p:sp>
        <p:grpSp>
          <p:nvGrpSpPr>
            <p:cNvPr id="13" name="组合 12"/>
            <p:cNvGrpSpPr/>
            <p:nvPr/>
          </p:nvGrpSpPr>
          <p:grpSpPr>
            <a:xfrm>
              <a:off x="778" y="2463"/>
              <a:ext cx="946" cy="876"/>
              <a:chOff x="687" y="2674"/>
              <a:chExt cx="946" cy="876"/>
            </a:xfrm>
          </p:grpSpPr>
          <p:grpSp>
            <p:nvGrpSpPr>
              <p:cNvPr id="14" name="组合 13"/>
              <p:cNvGrpSpPr/>
              <p:nvPr/>
            </p:nvGrpSpPr>
            <p:grpSpPr>
              <a:xfrm flipH="1">
                <a:off x="1341" y="2973"/>
                <a:ext cx="292" cy="307"/>
                <a:chOff x="4272" y="3505"/>
                <a:chExt cx="292" cy="307"/>
              </a:xfrm>
            </p:grpSpPr>
            <p:sp>
              <p:nvSpPr>
                <p:cNvPr id="15" name="直接连接符 14"/>
                <p:cNvSpPr/>
                <p:nvPr/>
              </p:nvSpPr>
              <p:spPr>
                <a:xfrm flipH="1">
                  <a:off x="4363" y="3505"/>
                  <a:ext cx="201" cy="0"/>
                </a:xfrm>
                <a:prstGeom prst="line">
                  <a:avLst/>
                </a:prstGeom>
                <a:ln w="28575" cap="sq" cmpd="sng">
                  <a:solidFill>
                    <a:schemeClr val="tx1"/>
                  </a:solidFill>
                  <a:prstDash val="solid"/>
                  <a:headEnd type="none" w="sm" len="sm"/>
                  <a:tailEnd type="none" w="sm" len="sm"/>
                </a:ln>
              </p:spPr>
            </p:sp>
            <p:sp>
              <p:nvSpPr>
                <p:cNvPr id="16" name="直接连接符 15"/>
                <p:cNvSpPr/>
                <p:nvPr/>
              </p:nvSpPr>
              <p:spPr>
                <a:xfrm>
                  <a:off x="4363" y="3510"/>
                  <a:ext cx="0" cy="302"/>
                </a:xfrm>
                <a:prstGeom prst="line">
                  <a:avLst/>
                </a:prstGeom>
                <a:ln w="28575" cap="sq" cmpd="sng">
                  <a:solidFill>
                    <a:schemeClr val="tx1"/>
                  </a:solidFill>
                  <a:prstDash val="solid"/>
                  <a:headEnd type="none" w="sm" len="sm"/>
                  <a:tailEnd type="none" w="sm" len="sm"/>
                </a:ln>
              </p:spPr>
            </p:sp>
            <p:grpSp>
              <p:nvGrpSpPr>
                <p:cNvPr id="17" name="组合 16"/>
                <p:cNvGrpSpPr/>
                <p:nvPr/>
              </p:nvGrpSpPr>
              <p:grpSpPr>
                <a:xfrm>
                  <a:off x="4272" y="3760"/>
                  <a:ext cx="183" cy="52"/>
                  <a:chOff x="677" y="3855"/>
                  <a:chExt cx="183" cy="52"/>
                </a:xfrm>
              </p:grpSpPr>
              <p:sp>
                <p:nvSpPr>
                  <p:cNvPr id="18" name="直接连接符 17"/>
                  <p:cNvSpPr/>
                  <p:nvPr/>
                </p:nvSpPr>
                <p:spPr>
                  <a:xfrm>
                    <a:off x="677" y="3907"/>
                    <a:ext cx="182" cy="0"/>
                  </a:xfrm>
                  <a:prstGeom prst="line">
                    <a:avLst/>
                  </a:prstGeom>
                  <a:ln w="28575" cap="sq" cmpd="sng">
                    <a:solidFill>
                      <a:schemeClr val="tx1"/>
                    </a:solidFill>
                    <a:prstDash val="solid"/>
                    <a:headEnd type="none" w="sm" len="sm"/>
                    <a:tailEnd type="none" w="sm" len="sm"/>
                  </a:ln>
                </p:spPr>
              </p:sp>
              <p:sp>
                <p:nvSpPr>
                  <p:cNvPr id="19" name="直接连接符 18"/>
                  <p:cNvSpPr/>
                  <p:nvPr/>
                </p:nvSpPr>
                <p:spPr>
                  <a:xfrm flipV="1">
                    <a:off x="860" y="3855"/>
                    <a:ext cx="0" cy="47"/>
                  </a:xfrm>
                  <a:prstGeom prst="line">
                    <a:avLst/>
                  </a:prstGeom>
                  <a:ln w="28575" cap="sq" cmpd="sng">
                    <a:solidFill>
                      <a:schemeClr val="tx1"/>
                    </a:solidFill>
                    <a:prstDash val="solid"/>
                    <a:headEnd type="none" w="sm" len="sm"/>
                    <a:tailEnd type="none" w="sm" len="sm"/>
                  </a:ln>
                </p:spPr>
              </p:sp>
              <p:sp>
                <p:nvSpPr>
                  <p:cNvPr id="20" name="直接连接符 19"/>
                  <p:cNvSpPr/>
                  <p:nvPr/>
                </p:nvSpPr>
                <p:spPr>
                  <a:xfrm flipV="1">
                    <a:off x="677" y="3860"/>
                    <a:ext cx="0" cy="47"/>
                  </a:xfrm>
                  <a:prstGeom prst="line">
                    <a:avLst/>
                  </a:prstGeom>
                  <a:ln w="28575" cap="sq" cmpd="sng">
                    <a:solidFill>
                      <a:schemeClr val="tx1"/>
                    </a:solidFill>
                    <a:prstDash val="solid"/>
                    <a:headEnd type="none" w="sm" len="sm"/>
                    <a:tailEnd type="none" w="sm" len="sm"/>
                  </a:ln>
                </p:spPr>
              </p:sp>
            </p:grpSp>
          </p:grpSp>
          <p:sp>
            <p:nvSpPr>
              <p:cNvPr id="21" name="矩形 20"/>
              <p:cNvSpPr/>
              <p:nvPr/>
            </p:nvSpPr>
            <p:spPr>
              <a:xfrm flipH="1">
                <a:off x="1050" y="2841"/>
                <a:ext cx="291" cy="270"/>
              </a:xfrm>
              <a:prstGeom prst="rect">
                <a:avLst/>
              </a:prstGeom>
              <a:noFill/>
              <a:ln w="28575" cap="sq" cmpd="sng">
                <a:solidFill>
                  <a:schemeClr val="tx1"/>
                </a:solidFill>
                <a:prstDash val="solid"/>
                <a:miter/>
                <a:headEnd type="none" w="sm" len="sm"/>
                <a:tailEnd type="none" w="sm" len="sm"/>
              </a:ln>
            </p:spPr>
            <p:txBody>
              <a:bodyPr/>
              <a:p>
                <a:endParaRPr lang="zh-CN" altLang="en-US"/>
              </a:p>
            </p:txBody>
          </p:sp>
          <p:sp>
            <p:nvSpPr>
              <p:cNvPr id="22" name="直接连接符 21"/>
              <p:cNvSpPr/>
              <p:nvPr/>
            </p:nvSpPr>
            <p:spPr>
              <a:xfrm flipH="1" flipV="1">
                <a:off x="927" y="2799"/>
                <a:ext cx="124" cy="182"/>
              </a:xfrm>
              <a:prstGeom prst="line">
                <a:avLst/>
              </a:prstGeom>
              <a:ln w="19050" cap="flat" cmpd="sng">
                <a:solidFill>
                  <a:schemeClr val="tx1"/>
                </a:solidFill>
                <a:prstDash val="dash"/>
                <a:headEnd type="none" w="sm" len="sm"/>
                <a:tailEnd type="none" w="sm" len="sm"/>
              </a:ln>
            </p:spPr>
          </p:sp>
          <p:sp>
            <p:nvSpPr>
              <p:cNvPr id="23" name="直接连接符 22"/>
              <p:cNvSpPr/>
              <p:nvPr/>
            </p:nvSpPr>
            <p:spPr>
              <a:xfrm flipH="1" flipV="1">
                <a:off x="929" y="2674"/>
                <a:ext cx="0" cy="134"/>
              </a:xfrm>
              <a:prstGeom prst="line">
                <a:avLst/>
              </a:prstGeom>
              <a:ln w="19050" cap="flat" cmpd="sng">
                <a:solidFill>
                  <a:schemeClr val="tx1"/>
                </a:solidFill>
                <a:prstDash val="dash"/>
                <a:headEnd type="none" w="sm" len="sm"/>
                <a:tailEnd type="none" w="sm" len="sm"/>
              </a:ln>
            </p:spPr>
          </p:sp>
          <p:sp>
            <p:nvSpPr>
              <p:cNvPr id="24" name="直接连接符 23"/>
              <p:cNvSpPr/>
              <p:nvPr/>
            </p:nvSpPr>
            <p:spPr>
              <a:xfrm>
                <a:off x="931" y="2682"/>
                <a:ext cx="275" cy="0"/>
              </a:xfrm>
              <a:prstGeom prst="line">
                <a:avLst/>
              </a:prstGeom>
              <a:ln w="19050" cap="flat" cmpd="sng">
                <a:solidFill>
                  <a:schemeClr val="tx1"/>
                </a:solidFill>
                <a:prstDash val="dash"/>
                <a:headEnd type="none" w="sm" len="sm"/>
                <a:tailEnd type="none" w="sm" len="sm"/>
              </a:ln>
            </p:spPr>
          </p:sp>
          <p:sp>
            <p:nvSpPr>
              <p:cNvPr id="25" name="直接连接符 24"/>
              <p:cNvSpPr/>
              <p:nvPr/>
            </p:nvSpPr>
            <p:spPr>
              <a:xfrm>
                <a:off x="1201" y="2682"/>
                <a:ext cx="1" cy="170"/>
              </a:xfrm>
              <a:prstGeom prst="line">
                <a:avLst/>
              </a:prstGeom>
              <a:ln w="19050" cap="flat" cmpd="sng">
                <a:solidFill>
                  <a:schemeClr val="tx1"/>
                </a:solidFill>
                <a:prstDash val="dash"/>
                <a:headEnd type="none" w="sm" len="sm"/>
                <a:tailEnd type="none" w="sm" len="sm"/>
              </a:ln>
            </p:spPr>
          </p:sp>
          <p:sp>
            <p:nvSpPr>
              <p:cNvPr id="26" name="直接连接符 25"/>
              <p:cNvSpPr/>
              <p:nvPr/>
            </p:nvSpPr>
            <p:spPr>
              <a:xfrm>
                <a:off x="1054" y="2912"/>
                <a:ext cx="287" cy="0"/>
              </a:xfrm>
              <a:prstGeom prst="line">
                <a:avLst/>
              </a:prstGeom>
              <a:ln w="28575" cap="sq" cmpd="sng">
                <a:solidFill>
                  <a:schemeClr val="tx1"/>
                </a:solidFill>
                <a:prstDash val="solid"/>
                <a:headEnd type="none" w="sm" len="sm"/>
                <a:tailEnd type="triangle" w="sm" len="lg"/>
              </a:ln>
            </p:spPr>
          </p:sp>
          <p:sp>
            <p:nvSpPr>
              <p:cNvPr id="27" name="直接连接符 26"/>
              <p:cNvSpPr/>
              <p:nvPr/>
            </p:nvSpPr>
            <p:spPr>
              <a:xfrm flipH="1">
                <a:off x="1137" y="3382"/>
                <a:ext cx="89" cy="38"/>
              </a:xfrm>
              <a:prstGeom prst="line">
                <a:avLst/>
              </a:prstGeom>
              <a:ln w="28575" cap="sq" cmpd="sng">
                <a:solidFill>
                  <a:schemeClr val="tx1"/>
                </a:solidFill>
                <a:prstDash val="solid"/>
                <a:headEnd type="none" w="sm" len="sm"/>
                <a:tailEnd type="none" w="sm" len="sm"/>
              </a:ln>
            </p:spPr>
          </p:sp>
          <p:sp>
            <p:nvSpPr>
              <p:cNvPr id="28" name="直接连接符 27"/>
              <p:cNvSpPr/>
              <p:nvPr/>
            </p:nvSpPr>
            <p:spPr>
              <a:xfrm>
                <a:off x="1137" y="3425"/>
                <a:ext cx="87" cy="41"/>
              </a:xfrm>
              <a:prstGeom prst="line">
                <a:avLst/>
              </a:prstGeom>
              <a:ln w="28575" cap="sq" cmpd="sng">
                <a:solidFill>
                  <a:schemeClr val="tx1"/>
                </a:solidFill>
                <a:prstDash val="solid"/>
                <a:headEnd type="none" w="sm" len="sm"/>
                <a:tailEnd type="none" w="sm" len="sm"/>
              </a:ln>
            </p:spPr>
          </p:sp>
          <p:sp>
            <p:nvSpPr>
              <p:cNvPr id="29" name="直接连接符 28"/>
              <p:cNvSpPr/>
              <p:nvPr/>
            </p:nvSpPr>
            <p:spPr>
              <a:xfrm flipH="1">
                <a:off x="1134" y="3466"/>
                <a:ext cx="89" cy="38"/>
              </a:xfrm>
              <a:prstGeom prst="line">
                <a:avLst/>
              </a:prstGeom>
              <a:ln w="28575" cap="sq" cmpd="sng">
                <a:solidFill>
                  <a:schemeClr val="tx1"/>
                </a:solidFill>
                <a:prstDash val="solid"/>
                <a:headEnd type="none" w="sm" len="sm"/>
                <a:tailEnd type="none" w="sm" len="sm"/>
              </a:ln>
            </p:spPr>
          </p:sp>
          <p:sp>
            <p:nvSpPr>
              <p:cNvPr id="30" name="直接连接符 29"/>
              <p:cNvSpPr/>
              <p:nvPr/>
            </p:nvSpPr>
            <p:spPr>
              <a:xfrm>
                <a:off x="1134" y="3509"/>
                <a:ext cx="87" cy="41"/>
              </a:xfrm>
              <a:prstGeom prst="line">
                <a:avLst/>
              </a:prstGeom>
              <a:ln w="28575" cap="sq" cmpd="sng">
                <a:solidFill>
                  <a:schemeClr val="tx1"/>
                </a:solidFill>
                <a:prstDash val="solid"/>
                <a:headEnd type="none" w="sm" len="sm"/>
                <a:tailEnd type="none" w="sm" len="sm"/>
              </a:ln>
            </p:spPr>
          </p:sp>
          <p:sp>
            <p:nvSpPr>
              <p:cNvPr id="31" name="直接连接符 30"/>
              <p:cNvSpPr/>
              <p:nvPr/>
            </p:nvSpPr>
            <p:spPr>
              <a:xfrm flipH="1">
                <a:off x="687" y="2982"/>
                <a:ext cx="349" cy="0"/>
              </a:xfrm>
              <a:prstGeom prst="line">
                <a:avLst/>
              </a:prstGeom>
              <a:ln w="28575" cap="sq" cmpd="sng">
                <a:solidFill>
                  <a:schemeClr val="tx1"/>
                </a:solidFill>
                <a:prstDash val="solid"/>
                <a:headEnd type="none" w="sm" len="sm"/>
                <a:tailEnd type="none" w="sm" len="sm"/>
              </a:ln>
            </p:spPr>
          </p:sp>
          <p:sp>
            <p:nvSpPr>
              <p:cNvPr id="32" name="矩形 31"/>
              <p:cNvSpPr/>
              <p:nvPr/>
            </p:nvSpPr>
            <p:spPr>
              <a:xfrm>
                <a:off x="1138" y="3113"/>
                <a:ext cx="116" cy="263"/>
              </a:xfrm>
              <a:prstGeom prst="rect">
                <a:avLst/>
              </a:prstGeom>
              <a:noFill/>
              <a:ln w="19050" cap="sq" cmpd="sng">
                <a:solidFill>
                  <a:schemeClr val="tx1"/>
                </a:solidFill>
                <a:prstDash val="solid"/>
                <a:miter/>
                <a:headEnd type="none" w="sm" len="sm"/>
                <a:tailEnd type="none" w="sm" len="sm"/>
              </a:ln>
            </p:spPr>
            <p:txBody>
              <a:bodyPr/>
              <a:p>
                <a:endParaRPr lang="zh-CN" altLang="en-US"/>
              </a:p>
            </p:txBody>
          </p:sp>
          <p:sp>
            <p:nvSpPr>
              <p:cNvPr id="33" name="等腰三角形 32"/>
              <p:cNvSpPr/>
              <p:nvPr/>
            </p:nvSpPr>
            <p:spPr>
              <a:xfrm flipV="1">
                <a:off x="1143" y="3274"/>
                <a:ext cx="102" cy="95"/>
              </a:xfrm>
              <a:prstGeom prst="triangle">
                <a:avLst>
                  <a:gd name="adj" fmla="val 50000"/>
                </a:avLst>
              </a:prstGeom>
              <a:solidFill>
                <a:schemeClr val="tx1"/>
              </a:solidFill>
              <a:ln w="12700" cap="sq" cmpd="sng">
                <a:solidFill>
                  <a:schemeClr val="tx1"/>
                </a:solidFill>
                <a:prstDash val="solid"/>
                <a:miter/>
                <a:headEnd type="none" w="sm" len="sm"/>
                <a:tailEnd type="none" w="sm" len="sm"/>
              </a:ln>
            </p:spPr>
            <p:txBody>
              <a:bodyPr/>
              <a:p>
                <a:endParaRPr lang="zh-CN" altLang="en-US"/>
              </a:p>
            </p:txBody>
          </p:sp>
          <p:sp>
            <p:nvSpPr>
              <p:cNvPr id="34" name="直接连接符 33"/>
              <p:cNvSpPr/>
              <p:nvPr/>
            </p:nvSpPr>
            <p:spPr>
              <a:xfrm flipH="1">
                <a:off x="797" y="3370"/>
                <a:ext cx="336" cy="0"/>
              </a:xfrm>
              <a:prstGeom prst="line">
                <a:avLst/>
              </a:prstGeom>
              <a:ln w="12700" cap="flat" cmpd="sng">
                <a:solidFill>
                  <a:schemeClr val="tx1"/>
                </a:solidFill>
                <a:prstDash val="dash"/>
                <a:headEnd type="none" w="sm" len="sm"/>
                <a:tailEnd type="none" w="sm" len="sm"/>
              </a:ln>
            </p:spPr>
          </p:sp>
        </p:grpSp>
        <p:sp>
          <p:nvSpPr>
            <p:cNvPr id="35" name="直接连接符 34"/>
            <p:cNvSpPr/>
            <p:nvPr/>
          </p:nvSpPr>
          <p:spPr>
            <a:xfrm>
              <a:off x="775" y="2770"/>
              <a:ext cx="349" cy="0"/>
            </a:xfrm>
            <a:prstGeom prst="line">
              <a:avLst/>
            </a:prstGeom>
            <a:ln w="38100" cap="sq" cmpd="sng">
              <a:solidFill>
                <a:srgbClr val="FF0000"/>
              </a:solidFill>
              <a:prstDash val="solid"/>
              <a:headEnd type="none" w="sm" len="sm"/>
              <a:tailEnd type="none" w="sm" len="sm"/>
            </a:ln>
          </p:spPr>
        </p:sp>
        <p:sp>
          <p:nvSpPr>
            <p:cNvPr id="36" name="直接连接符 35"/>
            <p:cNvSpPr/>
            <p:nvPr/>
          </p:nvSpPr>
          <p:spPr>
            <a:xfrm>
              <a:off x="1434" y="2759"/>
              <a:ext cx="195" cy="0"/>
            </a:xfrm>
            <a:prstGeom prst="line">
              <a:avLst/>
            </a:prstGeom>
            <a:ln w="28575" cap="sq" cmpd="sng">
              <a:solidFill>
                <a:srgbClr val="66FF33"/>
              </a:solidFill>
              <a:prstDash val="solid"/>
              <a:headEnd type="none" w="sm" len="sm"/>
              <a:tailEnd type="none" w="sm" len="sm"/>
            </a:ln>
          </p:spPr>
        </p:sp>
        <p:sp>
          <p:nvSpPr>
            <p:cNvPr id="37" name="直接连接符 36"/>
            <p:cNvSpPr/>
            <p:nvPr/>
          </p:nvSpPr>
          <p:spPr>
            <a:xfrm>
              <a:off x="1633" y="2762"/>
              <a:ext cx="0" cy="298"/>
            </a:xfrm>
            <a:prstGeom prst="line">
              <a:avLst/>
            </a:prstGeom>
            <a:ln w="28575" cap="sq" cmpd="sng">
              <a:solidFill>
                <a:srgbClr val="66FF33"/>
              </a:solidFill>
              <a:prstDash val="solid"/>
              <a:headEnd type="none" w="sm" len="sm"/>
              <a:tailEnd type="none" w="sm" len="sm"/>
            </a:ln>
          </p:spPr>
        </p:sp>
      </p:grpSp>
      <p:sp>
        <p:nvSpPr>
          <p:cNvPr id="38" name="文本框 37"/>
          <p:cNvSpPr txBox="1"/>
          <p:nvPr/>
        </p:nvSpPr>
        <p:spPr>
          <a:xfrm>
            <a:off x="1089025" y="72390"/>
            <a:ext cx="6965950" cy="520700"/>
          </a:xfrm>
          <a:prstGeom prst="rect">
            <a:avLst/>
          </a:prstGeom>
          <a:noFill/>
        </p:spPr>
        <p:txBody>
          <a:bodyPr wrap="square" lIns="91390" tIns="45696" rIns="91390" bIns="45696" rtlCol="0">
            <a:spAutoFit/>
          </a:bodyPr>
          <a:p>
            <a:pPr algn="ctr" fontAlgn="auto"/>
            <a:r>
              <a:rPr lang="zh-CN" sz="2800" b="1" dirty="0">
                <a:solidFill>
                  <a:srgbClr val="0070C0"/>
                </a:solidFill>
                <a:latin typeface="微软雅黑" panose="020B0503020204020204" pitchFamily="34" charset="-122"/>
                <a:ea typeface="微软雅黑" panose="020B0503020204020204" pitchFamily="34" charset="-122"/>
              </a:rPr>
              <a:t>先导</a:t>
            </a:r>
            <a:r>
              <a:rPr sz="2800" b="1" dirty="0">
                <a:solidFill>
                  <a:srgbClr val="0070C0"/>
                </a:solidFill>
                <a:latin typeface="微软雅黑" panose="020B0503020204020204" pitchFamily="34" charset="-122"/>
                <a:ea typeface="微软雅黑" panose="020B0503020204020204" pitchFamily="34" charset="-122"/>
              </a:rPr>
              <a:t>式溢流阀</a:t>
            </a:r>
            <a:endParaRPr sz="2800" b="1" dirty="0">
              <a:solidFill>
                <a:srgbClr val="0070C0"/>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p14:dur="9"/>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56352"/>
                                        </p:tgtEl>
                                        <p:attrNameLst>
                                          <p:attrName>style.visibility</p:attrName>
                                        </p:attrNameLst>
                                      </p:cBhvr>
                                      <p:to>
                                        <p:strVal val="visible"/>
                                      </p:to>
                                    </p:set>
                                    <p:anim calcmode="lin" valueType="num">
                                      <p:cBhvr additive="base">
                                        <p:cTn id="7" dur="500" fill="hold"/>
                                        <p:tgtEl>
                                          <p:spTgt spid="56352"/>
                                        </p:tgtEl>
                                        <p:attrNameLst>
                                          <p:attrName>ppt_x</p:attrName>
                                        </p:attrNameLst>
                                      </p:cBhvr>
                                      <p:tavLst>
                                        <p:tav tm="0">
                                          <p:val>
                                            <p:strVal val="1+#ppt_w/2"/>
                                          </p:val>
                                        </p:tav>
                                        <p:tav tm="100000">
                                          <p:val>
                                            <p:strVal val="#ppt_x"/>
                                          </p:val>
                                        </p:tav>
                                      </p:tavLst>
                                    </p:anim>
                                    <p:anim calcmode="lin" valueType="num">
                                      <p:cBhvr additive="base">
                                        <p:cTn id="8" dur="500" fill="hold"/>
                                        <p:tgtEl>
                                          <p:spTgt spid="5635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2" fill="hold" nodeType="clickEffect">
                                  <p:stCondLst>
                                    <p:cond delay="0"/>
                                  </p:stCondLst>
                                  <p:childTnLst>
                                    <p:set>
                                      <p:cBhvr>
                                        <p:cTn id="12" dur="1" fill="hold">
                                          <p:stCondLst>
                                            <p:cond delay="0"/>
                                          </p:stCondLst>
                                        </p:cTn>
                                        <p:tgtEl>
                                          <p:spTgt spid="56353"/>
                                        </p:tgtEl>
                                        <p:attrNameLst>
                                          <p:attrName>style.visibility</p:attrName>
                                        </p:attrNameLst>
                                      </p:cBhvr>
                                      <p:to>
                                        <p:strVal val="visible"/>
                                      </p:to>
                                    </p:set>
                                    <p:animEffect transition="in" filter="wipe(right)">
                                      <p:cBhvr>
                                        <p:cTn id="13" dur="500"/>
                                        <p:tgtEl>
                                          <p:spTgt spid="56353"/>
                                        </p:tgtEl>
                                      </p:cBhvr>
                                    </p:animEffect>
                                  </p:childTnLst>
                                </p:cTn>
                              </p:par>
                            </p:childTnLst>
                          </p:cTn>
                        </p:par>
                        <p:par>
                          <p:cTn id="14" fill="hold">
                            <p:stCondLst>
                              <p:cond delay="500"/>
                            </p:stCondLst>
                            <p:childTnLst>
                              <p:par>
                                <p:cTn id="15" presetID="22" presetClass="entr" presetSubtype="4" fill="hold" nodeType="afterEffect">
                                  <p:stCondLst>
                                    <p:cond delay="0"/>
                                  </p:stCondLst>
                                  <p:childTnLst>
                                    <p:set>
                                      <p:cBhvr>
                                        <p:cTn id="16" dur="1" fill="hold">
                                          <p:stCondLst>
                                            <p:cond delay="0"/>
                                          </p:stCondLst>
                                        </p:cTn>
                                        <p:tgtEl>
                                          <p:spTgt spid="56365"/>
                                        </p:tgtEl>
                                        <p:attrNameLst>
                                          <p:attrName>style.visibility</p:attrName>
                                        </p:attrNameLst>
                                      </p:cBhvr>
                                      <p:to>
                                        <p:strVal val="visible"/>
                                      </p:to>
                                    </p:set>
                                    <p:animEffect transition="in" filter="wipe(down)">
                                      <p:cBhvr>
                                        <p:cTn id="17" dur="500"/>
                                        <p:tgtEl>
                                          <p:spTgt spid="56365"/>
                                        </p:tgtEl>
                                      </p:cBhvr>
                                    </p:animEffect>
                                  </p:childTnLst>
                                </p:cTn>
                              </p:par>
                            </p:childTnLst>
                          </p:cTn>
                        </p:par>
                        <p:par>
                          <p:cTn id="18" fill="hold">
                            <p:stCondLst>
                              <p:cond delay="1000"/>
                            </p:stCondLst>
                            <p:childTnLst>
                              <p:par>
                                <p:cTn id="19" presetID="18" presetClass="entr" presetSubtype="9" fill="hold" nodeType="afterEffect">
                                  <p:stCondLst>
                                    <p:cond delay="0"/>
                                  </p:stCondLst>
                                  <p:childTnLst>
                                    <p:set>
                                      <p:cBhvr>
                                        <p:cTn id="20" dur="1" fill="hold">
                                          <p:stCondLst>
                                            <p:cond delay="0"/>
                                          </p:stCondLst>
                                        </p:cTn>
                                        <p:tgtEl>
                                          <p:spTgt spid="56354"/>
                                        </p:tgtEl>
                                        <p:attrNameLst>
                                          <p:attrName>style.visibility</p:attrName>
                                        </p:attrNameLst>
                                      </p:cBhvr>
                                      <p:to>
                                        <p:strVal val="visible"/>
                                      </p:to>
                                    </p:set>
                                    <p:animEffect transition="in" filter="strips(upLeft)">
                                      <p:cBhvr>
                                        <p:cTn id="21" dur="500"/>
                                        <p:tgtEl>
                                          <p:spTgt spid="56354"/>
                                        </p:tgtEl>
                                      </p:cBhvr>
                                    </p:animEffect>
                                  </p:childTnLst>
                                </p:cTn>
                              </p:par>
                            </p:childTnLst>
                          </p:cTn>
                        </p:par>
                        <p:par>
                          <p:cTn id="22" fill="hold">
                            <p:stCondLst>
                              <p:cond delay="1500"/>
                            </p:stCondLst>
                            <p:childTnLst>
                              <p:par>
                                <p:cTn id="23" presetID="22" presetClass="entr" presetSubtype="4" fill="hold" nodeType="afterEffect">
                                  <p:stCondLst>
                                    <p:cond delay="0"/>
                                  </p:stCondLst>
                                  <p:childTnLst>
                                    <p:set>
                                      <p:cBhvr>
                                        <p:cTn id="24" dur="1" fill="hold">
                                          <p:stCondLst>
                                            <p:cond delay="0"/>
                                          </p:stCondLst>
                                        </p:cTn>
                                        <p:tgtEl>
                                          <p:spTgt spid="56379"/>
                                        </p:tgtEl>
                                        <p:attrNameLst>
                                          <p:attrName>style.visibility</p:attrName>
                                        </p:attrNameLst>
                                      </p:cBhvr>
                                      <p:to>
                                        <p:strVal val="visible"/>
                                      </p:to>
                                    </p:set>
                                    <p:animEffect transition="in" filter="wipe(down)">
                                      <p:cBhvr>
                                        <p:cTn id="25" dur="500"/>
                                        <p:tgtEl>
                                          <p:spTgt spid="56379"/>
                                        </p:tgtEl>
                                      </p:cBhvr>
                                    </p:animEffect>
                                  </p:childTnLst>
                                </p:cTn>
                              </p:par>
                            </p:childTnLst>
                          </p:cTn>
                        </p:par>
                        <p:par>
                          <p:cTn id="26" fill="hold">
                            <p:stCondLst>
                              <p:cond delay="2000"/>
                            </p:stCondLst>
                            <p:childTnLst>
                              <p:par>
                                <p:cTn id="27" presetID="22" presetClass="entr" presetSubtype="4" fill="hold" nodeType="afterEffect">
                                  <p:stCondLst>
                                    <p:cond delay="0"/>
                                  </p:stCondLst>
                                  <p:childTnLst>
                                    <p:set>
                                      <p:cBhvr>
                                        <p:cTn id="28" dur="1" fill="hold">
                                          <p:stCondLst>
                                            <p:cond delay="0"/>
                                          </p:stCondLst>
                                        </p:cTn>
                                        <p:tgtEl>
                                          <p:spTgt spid="56380"/>
                                        </p:tgtEl>
                                        <p:attrNameLst>
                                          <p:attrName>style.visibility</p:attrName>
                                        </p:attrNameLst>
                                      </p:cBhvr>
                                      <p:to>
                                        <p:strVal val="visible"/>
                                      </p:to>
                                    </p:set>
                                    <p:animEffect transition="in" filter="wipe(down)">
                                      <p:cBhvr>
                                        <p:cTn id="29" dur="500"/>
                                        <p:tgtEl>
                                          <p:spTgt spid="56380"/>
                                        </p:tgtEl>
                                      </p:cBhvr>
                                    </p:animEffect>
                                  </p:childTnLst>
                                </p:cTn>
                              </p:par>
                            </p:childTnLst>
                          </p:cTn>
                        </p:par>
                        <p:par>
                          <p:cTn id="30" fill="hold">
                            <p:stCondLst>
                              <p:cond delay="2500"/>
                            </p:stCondLst>
                            <p:childTnLst>
                              <p:par>
                                <p:cTn id="31" presetID="22" presetClass="entr" presetSubtype="2" fill="hold" nodeType="afterEffect">
                                  <p:stCondLst>
                                    <p:cond delay="0"/>
                                  </p:stCondLst>
                                  <p:childTnLst>
                                    <p:set>
                                      <p:cBhvr>
                                        <p:cTn id="32" dur="1" fill="hold">
                                          <p:stCondLst>
                                            <p:cond delay="0"/>
                                          </p:stCondLst>
                                        </p:cTn>
                                        <p:tgtEl>
                                          <p:spTgt spid="56381"/>
                                        </p:tgtEl>
                                        <p:attrNameLst>
                                          <p:attrName>style.visibility</p:attrName>
                                        </p:attrNameLst>
                                      </p:cBhvr>
                                      <p:to>
                                        <p:strVal val="visible"/>
                                      </p:to>
                                    </p:set>
                                    <p:animEffect transition="in" filter="wipe(right)">
                                      <p:cBhvr>
                                        <p:cTn id="33" dur="500"/>
                                        <p:tgtEl>
                                          <p:spTgt spid="5638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文"/>
          <p:cNvSpPr txBox="1"/>
          <p:nvPr/>
        </p:nvSpPr>
        <p:spPr>
          <a:xfrm>
            <a:off x="1222375" y="800100"/>
            <a:ext cx="6699250" cy="460375"/>
          </a:xfrm>
          <a:prstGeom prst="rect">
            <a:avLst/>
          </a:prstGeom>
          <a:noFill/>
        </p:spPr>
        <p:txBody>
          <a:bodyPr wrap="square" rtlCol="0">
            <a:spAutoFit/>
          </a:bodyPr>
          <a:p>
            <a:pPr indent="0" fontAlgn="auto">
              <a:lnSpc>
                <a:spcPct val="100000"/>
              </a:lnSpc>
            </a:pPr>
            <a:r>
              <a:rPr lang="zh-CN" sz="2400" b="1" dirty="0">
                <a:solidFill>
                  <a:schemeClr val="tx1"/>
                </a:solidFill>
                <a:latin typeface="微软雅黑" panose="020B0503020204020204" pitchFamily="34" charset="-122"/>
                <a:ea typeface="微软雅黑" panose="020B0503020204020204" pitchFamily="34" charset="-122"/>
              </a:rPr>
              <a:t>三、先导式溢流阀的工作原理</a:t>
            </a:r>
            <a:endParaRPr sz="2400" b="1" dirty="0">
              <a:solidFill>
                <a:schemeClr val="tx1"/>
              </a:solidFill>
              <a:latin typeface="微软雅黑" panose="020B0503020204020204" pitchFamily="34" charset="-122"/>
              <a:ea typeface="微软雅黑" panose="020B0503020204020204" pitchFamily="34" charset="-122"/>
            </a:endParaRPr>
          </a:p>
        </p:txBody>
      </p:sp>
      <p:grpSp>
        <p:nvGrpSpPr>
          <p:cNvPr id="57350" name="组合 57349"/>
          <p:cNvGrpSpPr/>
          <p:nvPr/>
        </p:nvGrpSpPr>
        <p:grpSpPr>
          <a:xfrm>
            <a:off x="4286250" y="3038475"/>
            <a:ext cx="3001963" cy="2854325"/>
            <a:chOff x="2808" y="1448"/>
            <a:chExt cx="1891" cy="1798"/>
          </a:xfrm>
        </p:grpSpPr>
        <p:sp>
          <p:nvSpPr>
            <p:cNvPr id="57351" name="矩形 57350"/>
            <p:cNvSpPr/>
            <p:nvPr/>
          </p:nvSpPr>
          <p:spPr>
            <a:xfrm>
              <a:off x="3419" y="1997"/>
              <a:ext cx="1280" cy="197"/>
            </a:xfrm>
            <a:prstGeom prst="rect">
              <a:avLst/>
            </a:prstGeom>
            <a:pattFill prst="wdUpDiag">
              <a:fgClr>
                <a:schemeClr val="accent1"/>
              </a:fgClr>
              <a:bgClr>
                <a:schemeClr val="bg1"/>
              </a:bgClr>
            </a:pattFill>
            <a:ln w="12700">
              <a:noFill/>
            </a:ln>
          </p:spPr>
          <p:txBody>
            <a:bodyPr/>
            <a:p>
              <a:endParaRPr lang="zh-CN" altLang="en-US"/>
            </a:p>
          </p:txBody>
        </p:sp>
        <p:sp>
          <p:nvSpPr>
            <p:cNvPr id="57352" name="矩形 57351"/>
            <p:cNvSpPr/>
            <p:nvPr/>
          </p:nvSpPr>
          <p:spPr>
            <a:xfrm>
              <a:off x="3624" y="2866"/>
              <a:ext cx="883" cy="379"/>
            </a:xfrm>
            <a:prstGeom prst="rect">
              <a:avLst/>
            </a:prstGeom>
            <a:pattFill prst="wdUpDiag">
              <a:fgClr>
                <a:schemeClr val="accent1"/>
              </a:fgClr>
              <a:bgClr>
                <a:schemeClr val="bg1"/>
              </a:bgClr>
            </a:pattFill>
            <a:ln w="12700" cap="sq" cmpd="sng">
              <a:solidFill>
                <a:srgbClr val="003366"/>
              </a:solidFill>
              <a:prstDash val="solid"/>
              <a:miter/>
              <a:headEnd type="none" w="sm" len="sm"/>
              <a:tailEnd type="none" w="sm" len="sm"/>
            </a:ln>
          </p:spPr>
          <p:txBody>
            <a:bodyPr/>
            <a:p>
              <a:endParaRPr lang="zh-CN" altLang="en-US"/>
            </a:p>
          </p:txBody>
        </p:sp>
        <p:sp>
          <p:nvSpPr>
            <p:cNvPr id="57353" name="矩形 57352"/>
            <p:cNvSpPr/>
            <p:nvPr/>
          </p:nvSpPr>
          <p:spPr>
            <a:xfrm>
              <a:off x="3490" y="2194"/>
              <a:ext cx="1132" cy="676"/>
            </a:xfrm>
            <a:prstGeom prst="rect">
              <a:avLst/>
            </a:prstGeom>
            <a:pattFill prst="wdUpDiag">
              <a:fgClr>
                <a:schemeClr val="accent1"/>
              </a:fgClr>
              <a:bgClr>
                <a:schemeClr val="bg1"/>
              </a:bgClr>
            </a:pattFill>
            <a:ln w="12700">
              <a:noFill/>
            </a:ln>
          </p:spPr>
          <p:txBody>
            <a:bodyPr/>
            <a:p>
              <a:endParaRPr lang="zh-CN" altLang="en-US"/>
            </a:p>
          </p:txBody>
        </p:sp>
        <p:sp>
          <p:nvSpPr>
            <p:cNvPr id="57354" name="矩形 57353"/>
            <p:cNvSpPr/>
            <p:nvPr/>
          </p:nvSpPr>
          <p:spPr>
            <a:xfrm>
              <a:off x="3683" y="2004"/>
              <a:ext cx="765" cy="733"/>
            </a:xfrm>
            <a:prstGeom prst="rect">
              <a:avLst/>
            </a:prstGeom>
            <a:solidFill>
              <a:schemeClr val="tx1"/>
            </a:solidFill>
            <a:ln w="12700" cap="sq" cmpd="sng">
              <a:solidFill>
                <a:schemeClr val="tx1"/>
              </a:solidFill>
              <a:prstDash val="solid"/>
              <a:miter/>
              <a:headEnd type="none" w="sm" len="sm"/>
              <a:tailEnd type="none" w="sm" len="sm"/>
            </a:ln>
          </p:spPr>
          <p:txBody>
            <a:bodyPr/>
            <a:p>
              <a:endParaRPr lang="zh-CN" altLang="en-US"/>
            </a:p>
          </p:txBody>
        </p:sp>
        <p:sp>
          <p:nvSpPr>
            <p:cNvPr id="57355" name="矩形 57354"/>
            <p:cNvSpPr/>
            <p:nvPr/>
          </p:nvSpPr>
          <p:spPr>
            <a:xfrm>
              <a:off x="3830" y="2747"/>
              <a:ext cx="480" cy="124"/>
            </a:xfrm>
            <a:prstGeom prst="rect">
              <a:avLst/>
            </a:prstGeom>
            <a:pattFill prst="wdDnDiag">
              <a:fgClr>
                <a:schemeClr val="accent1"/>
              </a:fgClr>
              <a:bgClr>
                <a:schemeClr val="bg1"/>
              </a:bgClr>
            </a:pattFill>
            <a:ln w="12700" cap="sq" cmpd="sng">
              <a:solidFill>
                <a:srgbClr val="003366"/>
              </a:solidFill>
              <a:prstDash val="solid"/>
              <a:miter/>
              <a:headEnd type="none" w="sm" len="sm"/>
              <a:tailEnd type="none" w="sm" len="sm"/>
            </a:ln>
          </p:spPr>
          <p:txBody>
            <a:bodyPr/>
            <a:p>
              <a:endParaRPr lang="zh-CN" altLang="en-US"/>
            </a:p>
          </p:txBody>
        </p:sp>
        <p:sp>
          <p:nvSpPr>
            <p:cNvPr id="57356" name="任意多边形 57355"/>
            <p:cNvSpPr/>
            <p:nvPr/>
          </p:nvSpPr>
          <p:spPr>
            <a:xfrm flipV="1">
              <a:off x="3902" y="2790"/>
              <a:ext cx="345" cy="87"/>
            </a:xfrm>
            <a:custGeom>
              <a:avLst/>
              <a:gdLst>
                <a:gd name="txL" fmla="*/ 4500 w 21600"/>
                <a:gd name="txT" fmla="*/ 4500 h 21600"/>
                <a:gd name="txR" fmla="*/ 17100 w 21600"/>
                <a:gd name="txB" fmla="*/ 17100 h 21600"/>
              </a:gdLst>
              <a:ahLst/>
              <a:cxnLst>
                <a:cxn ang="0">
                  <a:pos x="18900" y="10800"/>
                </a:cxn>
                <a:cxn ang="90">
                  <a:pos x="10800" y="21600"/>
                </a:cxn>
                <a:cxn ang="180">
                  <a:pos x="2700" y="10800"/>
                </a:cxn>
                <a:cxn ang="270">
                  <a:pos x="10800" y="0"/>
                </a:cxn>
              </a:cxnLst>
              <a:rect l="txL" t="txT" r="txR" b="txB"/>
              <a:pathLst>
                <a:path w="21600" h="21600">
                  <a:moveTo>
                    <a:pt x="0" y="0"/>
                  </a:moveTo>
                  <a:lnTo>
                    <a:pt x="5400" y="21600"/>
                  </a:lnTo>
                  <a:lnTo>
                    <a:pt x="16200" y="21600"/>
                  </a:lnTo>
                  <a:lnTo>
                    <a:pt x="21600" y="0"/>
                  </a:lnTo>
                  <a:close/>
                </a:path>
              </a:pathLst>
            </a:custGeom>
            <a:solidFill>
              <a:schemeClr val="tx1"/>
            </a:solidFill>
            <a:ln w="12700">
              <a:noFill/>
            </a:ln>
          </p:spPr>
          <p:txBody>
            <a:bodyPr/>
            <a:p>
              <a:endParaRPr lang="zh-CN" altLang="en-US"/>
            </a:p>
          </p:txBody>
        </p:sp>
        <p:sp>
          <p:nvSpPr>
            <p:cNvPr id="57357" name="矩形 57356"/>
            <p:cNvSpPr/>
            <p:nvPr/>
          </p:nvSpPr>
          <p:spPr>
            <a:xfrm>
              <a:off x="3907" y="2871"/>
              <a:ext cx="336" cy="375"/>
            </a:xfrm>
            <a:prstGeom prst="rect">
              <a:avLst/>
            </a:prstGeom>
            <a:solidFill>
              <a:schemeClr val="tx1"/>
            </a:solidFill>
            <a:ln w="12700">
              <a:noFill/>
            </a:ln>
          </p:spPr>
          <p:txBody>
            <a:bodyPr/>
            <a:p>
              <a:endParaRPr lang="zh-CN" altLang="en-US"/>
            </a:p>
          </p:txBody>
        </p:sp>
        <p:sp>
          <p:nvSpPr>
            <p:cNvPr id="57358" name="矩形 57357"/>
            <p:cNvSpPr/>
            <p:nvPr/>
          </p:nvSpPr>
          <p:spPr>
            <a:xfrm>
              <a:off x="3970" y="2738"/>
              <a:ext cx="197" cy="65"/>
            </a:xfrm>
            <a:prstGeom prst="rect">
              <a:avLst/>
            </a:prstGeom>
            <a:solidFill>
              <a:schemeClr val="tx1"/>
            </a:solidFill>
            <a:ln w="12700">
              <a:noFill/>
            </a:ln>
          </p:spPr>
          <p:txBody>
            <a:bodyPr/>
            <a:p>
              <a:endParaRPr lang="zh-CN" altLang="en-US"/>
            </a:p>
          </p:txBody>
        </p:sp>
        <p:sp>
          <p:nvSpPr>
            <p:cNvPr id="57359" name="矩形 57358"/>
            <p:cNvSpPr/>
            <p:nvPr/>
          </p:nvSpPr>
          <p:spPr>
            <a:xfrm>
              <a:off x="3048" y="1474"/>
              <a:ext cx="1651" cy="523"/>
            </a:xfrm>
            <a:prstGeom prst="rect">
              <a:avLst/>
            </a:prstGeom>
            <a:pattFill prst="wdDnDiag">
              <a:fgClr>
                <a:schemeClr val="accent1"/>
              </a:fgClr>
              <a:bgClr>
                <a:schemeClr val="bg1"/>
              </a:bgClr>
            </a:pattFill>
            <a:ln w="12700" cap="sq" cmpd="sng">
              <a:solidFill>
                <a:srgbClr val="003366"/>
              </a:solidFill>
              <a:prstDash val="solid"/>
              <a:miter/>
              <a:headEnd type="none" w="sm" len="sm"/>
              <a:tailEnd type="none" w="sm" len="sm"/>
            </a:ln>
          </p:spPr>
          <p:txBody>
            <a:bodyPr/>
            <a:p>
              <a:endParaRPr lang="zh-CN" altLang="en-US"/>
            </a:p>
          </p:txBody>
        </p:sp>
        <p:sp>
          <p:nvSpPr>
            <p:cNvPr id="57360" name="矩形 57359"/>
            <p:cNvSpPr/>
            <p:nvPr/>
          </p:nvSpPr>
          <p:spPr>
            <a:xfrm>
              <a:off x="3677" y="1992"/>
              <a:ext cx="777" cy="86"/>
            </a:xfrm>
            <a:prstGeom prst="rect">
              <a:avLst/>
            </a:prstGeom>
            <a:pattFill prst="wdDnDiag">
              <a:fgClr>
                <a:schemeClr val="accent1"/>
              </a:fgClr>
              <a:bgClr>
                <a:schemeClr val="bg1"/>
              </a:bgClr>
            </a:pattFill>
            <a:ln w="12700">
              <a:noFill/>
            </a:ln>
          </p:spPr>
          <p:txBody>
            <a:bodyPr/>
            <a:p>
              <a:endParaRPr lang="zh-CN" altLang="en-US"/>
            </a:p>
          </p:txBody>
        </p:sp>
        <p:sp>
          <p:nvSpPr>
            <p:cNvPr id="57361" name="矩形 57360"/>
            <p:cNvSpPr/>
            <p:nvPr/>
          </p:nvSpPr>
          <p:spPr>
            <a:xfrm>
              <a:off x="3941" y="1868"/>
              <a:ext cx="247" cy="211"/>
            </a:xfrm>
            <a:prstGeom prst="rect">
              <a:avLst/>
            </a:prstGeom>
            <a:solidFill>
              <a:schemeClr val="tx1"/>
            </a:solidFill>
            <a:ln w="12700">
              <a:noFill/>
            </a:ln>
          </p:spPr>
          <p:txBody>
            <a:bodyPr/>
            <a:p>
              <a:endParaRPr lang="zh-CN" altLang="en-US"/>
            </a:p>
          </p:txBody>
        </p:sp>
        <p:sp>
          <p:nvSpPr>
            <p:cNvPr id="57362" name="矩形 57361"/>
            <p:cNvSpPr/>
            <p:nvPr/>
          </p:nvSpPr>
          <p:spPr>
            <a:xfrm>
              <a:off x="4037" y="1810"/>
              <a:ext cx="56" cy="63"/>
            </a:xfrm>
            <a:prstGeom prst="rect">
              <a:avLst/>
            </a:prstGeom>
            <a:solidFill>
              <a:schemeClr val="tx1"/>
            </a:solidFill>
            <a:ln w="12700">
              <a:noFill/>
            </a:ln>
          </p:spPr>
          <p:txBody>
            <a:bodyPr/>
            <a:p>
              <a:endParaRPr lang="zh-CN" altLang="en-US"/>
            </a:p>
          </p:txBody>
        </p:sp>
        <p:sp>
          <p:nvSpPr>
            <p:cNvPr id="57363" name="矩形 57362"/>
            <p:cNvSpPr/>
            <p:nvPr/>
          </p:nvSpPr>
          <p:spPr>
            <a:xfrm>
              <a:off x="3273" y="1607"/>
              <a:ext cx="1416" cy="203"/>
            </a:xfrm>
            <a:prstGeom prst="rect">
              <a:avLst/>
            </a:prstGeom>
            <a:solidFill>
              <a:schemeClr val="tx1"/>
            </a:solidFill>
            <a:ln w="12700">
              <a:noFill/>
            </a:ln>
          </p:spPr>
          <p:txBody>
            <a:bodyPr/>
            <a:p>
              <a:endParaRPr lang="zh-CN" altLang="en-US"/>
            </a:p>
          </p:txBody>
        </p:sp>
        <p:grpSp>
          <p:nvGrpSpPr>
            <p:cNvPr id="57364" name="组合 57363"/>
            <p:cNvGrpSpPr/>
            <p:nvPr/>
          </p:nvGrpSpPr>
          <p:grpSpPr>
            <a:xfrm>
              <a:off x="4117" y="1605"/>
              <a:ext cx="278" cy="208"/>
              <a:chOff x="4157" y="1608"/>
              <a:chExt cx="278" cy="202"/>
            </a:xfrm>
          </p:grpSpPr>
          <p:sp>
            <p:nvSpPr>
              <p:cNvPr id="57365" name="矩形 57364"/>
              <p:cNvSpPr/>
              <p:nvPr/>
            </p:nvSpPr>
            <p:spPr>
              <a:xfrm>
                <a:off x="4162" y="1608"/>
                <a:ext cx="264" cy="202"/>
              </a:xfrm>
              <a:prstGeom prst="rect">
                <a:avLst/>
              </a:prstGeom>
              <a:pattFill prst="dkUpDiag">
                <a:fgClr>
                  <a:schemeClr val="accent1"/>
                </a:fgClr>
                <a:bgClr>
                  <a:schemeClr val="bg1"/>
                </a:bgClr>
              </a:pattFill>
              <a:ln w="12700">
                <a:noFill/>
              </a:ln>
            </p:spPr>
            <p:txBody>
              <a:bodyPr/>
              <a:p>
                <a:endParaRPr lang="zh-CN" altLang="en-US"/>
              </a:p>
            </p:txBody>
          </p:sp>
          <p:sp>
            <p:nvSpPr>
              <p:cNvPr id="57366" name="矩形 57365"/>
              <p:cNvSpPr/>
              <p:nvPr/>
            </p:nvSpPr>
            <p:spPr>
              <a:xfrm>
                <a:off x="4157" y="1675"/>
                <a:ext cx="120" cy="72"/>
              </a:xfrm>
              <a:prstGeom prst="rect">
                <a:avLst/>
              </a:prstGeom>
              <a:solidFill>
                <a:schemeClr val="tx1"/>
              </a:solidFill>
              <a:ln w="12700">
                <a:noFill/>
              </a:ln>
            </p:spPr>
            <p:txBody>
              <a:bodyPr/>
              <a:p>
                <a:endParaRPr lang="zh-CN" altLang="en-US"/>
              </a:p>
            </p:txBody>
          </p:sp>
          <p:sp>
            <p:nvSpPr>
              <p:cNvPr id="57367" name="矩形 57366"/>
              <p:cNvSpPr/>
              <p:nvPr/>
            </p:nvSpPr>
            <p:spPr>
              <a:xfrm>
                <a:off x="4277" y="1694"/>
                <a:ext cx="158" cy="27"/>
              </a:xfrm>
              <a:prstGeom prst="rect">
                <a:avLst/>
              </a:prstGeom>
              <a:solidFill>
                <a:schemeClr val="tx1"/>
              </a:solidFill>
              <a:ln w="12700">
                <a:noFill/>
              </a:ln>
            </p:spPr>
            <p:txBody>
              <a:bodyPr/>
              <a:p>
                <a:endParaRPr lang="zh-CN" altLang="en-US"/>
              </a:p>
            </p:txBody>
          </p:sp>
        </p:grpSp>
        <p:sp>
          <p:nvSpPr>
            <p:cNvPr id="57368" name="矩形 57367"/>
            <p:cNvSpPr/>
            <p:nvPr/>
          </p:nvSpPr>
          <p:spPr>
            <a:xfrm>
              <a:off x="2943" y="1641"/>
              <a:ext cx="441" cy="129"/>
            </a:xfrm>
            <a:prstGeom prst="rect">
              <a:avLst/>
            </a:prstGeom>
            <a:pattFill prst="ltVert">
              <a:fgClr>
                <a:schemeClr val="accent1"/>
              </a:fgClr>
              <a:bgClr>
                <a:srgbClr val="005E76"/>
              </a:bgClr>
            </a:pattFill>
            <a:ln w="12700">
              <a:noFill/>
            </a:ln>
          </p:spPr>
          <p:txBody>
            <a:bodyPr/>
            <a:p>
              <a:endParaRPr lang="zh-CN" altLang="en-US"/>
            </a:p>
          </p:txBody>
        </p:sp>
        <p:sp>
          <p:nvSpPr>
            <p:cNvPr id="57369" name="圆角矩形 57368"/>
            <p:cNvSpPr/>
            <p:nvPr/>
          </p:nvSpPr>
          <p:spPr>
            <a:xfrm>
              <a:off x="2808" y="1448"/>
              <a:ext cx="163" cy="523"/>
            </a:xfrm>
            <a:prstGeom prst="roundRect">
              <a:avLst>
                <a:gd name="adj" fmla="val 16667"/>
              </a:avLst>
            </a:prstGeom>
            <a:gradFill rotWithShape="0">
              <a:gsLst>
                <a:gs pos="0">
                  <a:schemeClr val="accent1">
                    <a:gamma/>
                    <a:shade val="46275"/>
                    <a:invGamma/>
                  </a:schemeClr>
                </a:gs>
                <a:gs pos="50000">
                  <a:schemeClr val="accent1"/>
                </a:gs>
                <a:gs pos="100000">
                  <a:schemeClr val="accent1">
                    <a:gamma/>
                    <a:shade val="46275"/>
                    <a:invGamma/>
                  </a:schemeClr>
                </a:gs>
              </a:gsLst>
              <a:lin ang="5400000" scaled="1"/>
              <a:tileRect/>
            </a:gradFill>
            <a:ln w="12700">
              <a:noFill/>
            </a:ln>
          </p:spPr>
          <p:txBody>
            <a:bodyPr/>
            <a:p>
              <a:endParaRPr lang="zh-CN" altLang="en-US"/>
            </a:p>
          </p:txBody>
        </p:sp>
        <p:sp>
          <p:nvSpPr>
            <p:cNvPr id="57370" name="矩形 57369"/>
            <p:cNvSpPr/>
            <p:nvPr/>
          </p:nvSpPr>
          <p:spPr>
            <a:xfrm>
              <a:off x="3384" y="1608"/>
              <a:ext cx="168" cy="202"/>
            </a:xfrm>
            <a:prstGeom prst="rect">
              <a:avLst/>
            </a:prstGeom>
            <a:gradFill rotWithShape="0">
              <a:gsLst>
                <a:gs pos="0">
                  <a:schemeClr val="accent1">
                    <a:gamma/>
                    <a:shade val="46275"/>
                    <a:invGamma/>
                  </a:schemeClr>
                </a:gs>
                <a:gs pos="50000">
                  <a:schemeClr val="accent1"/>
                </a:gs>
                <a:gs pos="100000">
                  <a:schemeClr val="accent1">
                    <a:gamma/>
                    <a:shade val="46275"/>
                    <a:invGamma/>
                  </a:schemeClr>
                </a:gs>
              </a:gsLst>
              <a:lin ang="5400000" scaled="1"/>
              <a:tileRect/>
            </a:gradFill>
            <a:ln w="12700">
              <a:noFill/>
            </a:ln>
          </p:spPr>
          <p:txBody>
            <a:bodyPr/>
            <a:p>
              <a:endParaRPr lang="zh-CN" altLang="en-US"/>
            </a:p>
          </p:txBody>
        </p:sp>
      </p:grpSp>
      <p:grpSp>
        <p:nvGrpSpPr>
          <p:cNvPr id="57371" name="组合 57370"/>
          <p:cNvGrpSpPr/>
          <p:nvPr/>
        </p:nvGrpSpPr>
        <p:grpSpPr>
          <a:xfrm>
            <a:off x="6919913" y="3217863"/>
            <a:ext cx="555625" cy="473075"/>
            <a:chOff x="4460" y="1560"/>
            <a:chExt cx="350" cy="298"/>
          </a:xfrm>
        </p:grpSpPr>
        <p:sp>
          <p:nvSpPr>
            <p:cNvPr id="57372" name="矩形 57371"/>
            <p:cNvSpPr/>
            <p:nvPr/>
          </p:nvSpPr>
          <p:spPr>
            <a:xfrm>
              <a:off x="4460" y="1594"/>
              <a:ext cx="254" cy="226"/>
            </a:xfrm>
            <a:prstGeom prst="rect">
              <a:avLst/>
            </a:prstGeom>
            <a:pattFill prst="ltVert">
              <a:fgClr>
                <a:schemeClr val="accent1"/>
              </a:fgClr>
              <a:bgClr>
                <a:srgbClr val="005E76"/>
              </a:bgClr>
            </a:pattFill>
            <a:ln w="12700">
              <a:noFill/>
            </a:ln>
          </p:spPr>
          <p:txBody>
            <a:bodyPr/>
            <a:p>
              <a:endParaRPr lang="zh-CN" altLang="en-US"/>
            </a:p>
          </p:txBody>
        </p:sp>
        <p:sp>
          <p:nvSpPr>
            <p:cNvPr id="57373" name="矩形 57372"/>
            <p:cNvSpPr/>
            <p:nvPr/>
          </p:nvSpPr>
          <p:spPr>
            <a:xfrm>
              <a:off x="4704" y="1560"/>
              <a:ext cx="106" cy="298"/>
            </a:xfrm>
            <a:prstGeom prst="rect">
              <a:avLst/>
            </a:prstGeom>
            <a:gradFill rotWithShape="0">
              <a:gsLst>
                <a:gs pos="0">
                  <a:schemeClr val="accent1">
                    <a:gamma/>
                    <a:shade val="46275"/>
                    <a:invGamma/>
                  </a:schemeClr>
                </a:gs>
                <a:gs pos="50000">
                  <a:schemeClr val="accent1"/>
                </a:gs>
                <a:gs pos="100000">
                  <a:schemeClr val="accent1">
                    <a:gamma/>
                    <a:shade val="46275"/>
                    <a:invGamma/>
                  </a:schemeClr>
                </a:gs>
              </a:gsLst>
              <a:lin ang="5400000" scaled="1"/>
              <a:tileRect/>
            </a:gradFill>
            <a:ln w="12700" cap="sq" cmpd="sng">
              <a:solidFill>
                <a:srgbClr val="003366"/>
              </a:solidFill>
              <a:prstDash val="solid"/>
              <a:miter/>
              <a:headEnd type="none" w="sm" len="sm"/>
              <a:tailEnd type="none" w="sm" len="sm"/>
            </a:ln>
          </p:spPr>
          <p:txBody>
            <a:bodyPr/>
            <a:p>
              <a:endParaRPr lang="zh-CN" altLang="en-US"/>
            </a:p>
          </p:txBody>
        </p:sp>
      </p:grpSp>
      <p:sp>
        <p:nvSpPr>
          <p:cNvPr id="57374" name="矩形 57373"/>
          <p:cNvSpPr/>
          <p:nvPr/>
        </p:nvSpPr>
        <p:spPr>
          <a:xfrm>
            <a:off x="6870700" y="4641850"/>
            <a:ext cx="296863" cy="406400"/>
          </a:xfrm>
          <a:prstGeom prst="rect">
            <a:avLst/>
          </a:prstGeom>
          <a:solidFill>
            <a:schemeClr val="tx1"/>
          </a:solidFill>
          <a:ln w="12700">
            <a:noFill/>
          </a:ln>
        </p:spPr>
        <p:txBody>
          <a:bodyPr/>
          <a:p>
            <a:endParaRPr lang="zh-CN" altLang="en-US"/>
          </a:p>
        </p:txBody>
      </p:sp>
      <p:sp>
        <p:nvSpPr>
          <p:cNvPr id="57375" name="矩形 57374"/>
          <p:cNvSpPr/>
          <p:nvPr/>
        </p:nvSpPr>
        <p:spPr>
          <a:xfrm>
            <a:off x="6800850" y="3613150"/>
            <a:ext cx="50800" cy="433388"/>
          </a:xfrm>
          <a:prstGeom prst="rect">
            <a:avLst/>
          </a:prstGeom>
          <a:solidFill>
            <a:schemeClr val="tx1"/>
          </a:solidFill>
          <a:ln w="12700">
            <a:noFill/>
          </a:ln>
        </p:spPr>
        <p:txBody>
          <a:bodyPr/>
          <a:p>
            <a:endParaRPr lang="zh-CN" altLang="en-US"/>
          </a:p>
        </p:txBody>
      </p:sp>
      <p:sp>
        <p:nvSpPr>
          <p:cNvPr id="57376" name="左箭头 57375"/>
          <p:cNvSpPr/>
          <p:nvPr/>
        </p:nvSpPr>
        <p:spPr>
          <a:xfrm>
            <a:off x="7207250" y="4670425"/>
            <a:ext cx="641350" cy="349250"/>
          </a:xfrm>
          <a:prstGeom prst="leftArrow">
            <a:avLst>
              <a:gd name="adj1" fmla="val 50000"/>
              <a:gd name="adj2" fmla="val 45909"/>
            </a:avLst>
          </a:prstGeom>
          <a:solidFill>
            <a:srgbClr val="FF0000"/>
          </a:solidFill>
          <a:ln w="12700">
            <a:noFill/>
          </a:ln>
        </p:spPr>
        <p:txBody>
          <a:bodyPr/>
          <a:p>
            <a:endParaRPr lang="zh-CN" altLang="en-US"/>
          </a:p>
        </p:txBody>
      </p:sp>
      <p:sp>
        <p:nvSpPr>
          <p:cNvPr id="57377" name="任意多边形 57376"/>
          <p:cNvSpPr/>
          <p:nvPr/>
        </p:nvSpPr>
        <p:spPr>
          <a:xfrm>
            <a:off x="5667375" y="4597400"/>
            <a:ext cx="1500188" cy="495300"/>
          </a:xfrm>
          <a:custGeom>
            <a:avLst/>
            <a:gdLst/>
            <a:ahLst/>
            <a:cxnLst/>
            <a:pathLst>
              <a:path w="942" h="309">
                <a:moveTo>
                  <a:pt x="942" y="282"/>
                </a:moveTo>
                <a:lnTo>
                  <a:pt x="777" y="282"/>
                </a:lnTo>
                <a:lnTo>
                  <a:pt x="777" y="309"/>
                </a:lnTo>
                <a:lnTo>
                  <a:pt x="0" y="309"/>
                </a:lnTo>
                <a:lnTo>
                  <a:pt x="0" y="0"/>
                </a:lnTo>
                <a:lnTo>
                  <a:pt x="774" y="0"/>
                </a:lnTo>
                <a:lnTo>
                  <a:pt x="774" y="27"/>
                </a:lnTo>
                <a:lnTo>
                  <a:pt x="942" y="27"/>
                </a:lnTo>
                <a:lnTo>
                  <a:pt x="942" y="282"/>
                </a:lnTo>
                <a:close/>
              </a:path>
            </a:pathLst>
          </a:custGeom>
          <a:solidFill>
            <a:srgbClr val="FF7C80"/>
          </a:solidFill>
          <a:ln w="12700">
            <a:noFill/>
          </a:ln>
        </p:spPr>
        <p:txBody>
          <a:bodyPr/>
          <a:p>
            <a:endParaRPr lang="zh-CN" altLang="en-US"/>
          </a:p>
        </p:txBody>
      </p:sp>
      <p:sp>
        <p:nvSpPr>
          <p:cNvPr id="57378" name="矩形 57377"/>
          <p:cNvSpPr/>
          <p:nvPr/>
        </p:nvSpPr>
        <p:spPr>
          <a:xfrm>
            <a:off x="5672138" y="4033838"/>
            <a:ext cx="1228725" cy="273050"/>
          </a:xfrm>
          <a:prstGeom prst="rect">
            <a:avLst/>
          </a:prstGeom>
          <a:solidFill>
            <a:srgbClr val="CCCC00"/>
          </a:solidFill>
          <a:ln w="12700">
            <a:noFill/>
          </a:ln>
        </p:spPr>
        <p:txBody>
          <a:bodyPr/>
          <a:p>
            <a:endParaRPr lang="zh-CN" altLang="en-US"/>
          </a:p>
        </p:txBody>
      </p:sp>
      <p:grpSp>
        <p:nvGrpSpPr>
          <p:cNvPr id="57379" name="组合 57378"/>
          <p:cNvGrpSpPr/>
          <p:nvPr/>
        </p:nvGrpSpPr>
        <p:grpSpPr>
          <a:xfrm>
            <a:off x="5675313" y="3843338"/>
            <a:ext cx="1216025" cy="1570037"/>
            <a:chOff x="1748" y="1896"/>
            <a:chExt cx="766" cy="989"/>
          </a:xfrm>
        </p:grpSpPr>
        <p:sp>
          <p:nvSpPr>
            <p:cNvPr id="57380" name="矩形 57379"/>
            <p:cNvSpPr/>
            <p:nvPr/>
          </p:nvSpPr>
          <p:spPr>
            <a:xfrm>
              <a:off x="2012" y="1897"/>
              <a:ext cx="240" cy="757"/>
            </a:xfrm>
            <a:prstGeom prst="rect">
              <a:avLst/>
            </a:prstGeom>
            <a:gradFill rotWithShape="0">
              <a:gsLst>
                <a:gs pos="0">
                  <a:schemeClr val="accent1">
                    <a:gamma/>
                    <a:shade val="46275"/>
                    <a:invGamma/>
                  </a:schemeClr>
                </a:gs>
                <a:gs pos="50000">
                  <a:schemeClr val="accent1"/>
                </a:gs>
                <a:gs pos="100000">
                  <a:schemeClr val="accent1">
                    <a:gamma/>
                    <a:shade val="46275"/>
                    <a:invGamma/>
                  </a:schemeClr>
                </a:gs>
              </a:gsLst>
              <a:lin ang="0" scaled="1"/>
              <a:tileRect/>
            </a:gradFill>
            <a:ln w="12700">
              <a:noFill/>
            </a:ln>
          </p:spPr>
          <p:txBody>
            <a:bodyPr/>
            <a:p>
              <a:endParaRPr lang="zh-CN" altLang="en-US"/>
            </a:p>
          </p:txBody>
        </p:sp>
        <p:sp>
          <p:nvSpPr>
            <p:cNvPr id="57381" name="任意多边形 57380"/>
            <p:cNvSpPr/>
            <p:nvPr/>
          </p:nvSpPr>
          <p:spPr>
            <a:xfrm>
              <a:off x="2008" y="2649"/>
              <a:ext cx="244" cy="86"/>
            </a:xfrm>
            <a:custGeom>
              <a:avLst/>
              <a:gdLst>
                <a:gd name="txL" fmla="*/ 4500 w 21600"/>
                <a:gd name="txT" fmla="*/ 4500 h 21600"/>
                <a:gd name="txR" fmla="*/ 17100 w 21600"/>
                <a:gd name="txB" fmla="*/ 17100 h 21600"/>
              </a:gdLst>
              <a:ahLst/>
              <a:cxnLst>
                <a:cxn ang="0">
                  <a:pos x="18900" y="10800"/>
                </a:cxn>
                <a:cxn ang="90">
                  <a:pos x="10800" y="21600"/>
                </a:cxn>
                <a:cxn ang="180">
                  <a:pos x="2700" y="10800"/>
                </a:cxn>
                <a:cxn ang="270">
                  <a:pos x="10800" y="0"/>
                </a:cxn>
              </a:cxnLst>
              <a:rect l="txL" t="txT" r="txR" b="txB"/>
              <a:pathLst>
                <a:path w="21600" h="21600">
                  <a:moveTo>
                    <a:pt x="0" y="0"/>
                  </a:moveTo>
                  <a:lnTo>
                    <a:pt x="5400" y="21600"/>
                  </a:lnTo>
                  <a:lnTo>
                    <a:pt x="16200" y="21600"/>
                  </a:lnTo>
                  <a:lnTo>
                    <a:pt x="21600" y="0"/>
                  </a:lnTo>
                  <a:close/>
                </a:path>
              </a:pathLst>
            </a:custGeom>
            <a:gradFill rotWithShape="0">
              <a:gsLst>
                <a:gs pos="0">
                  <a:schemeClr val="accent1">
                    <a:gamma/>
                    <a:shade val="46275"/>
                    <a:invGamma/>
                  </a:schemeClr>
                </a:gs>
                <a:gs pos="50000">
                  <a:schemeClr val="accent1"/>
                </a:gs>
                <a:gs pos="100000">
                  <a:schemeClr val="accent1">
                    <a:gamma/>
                    <a:shade val="46275"/>
                    <a:invGamma/>
                  </a:schemeClr>
                </a:gs>
              </a:gsLst>
              <a:lin ang="0" scaled="1"/>
              <a:tileRect/>
            </a:gradFill>
            <a:ln w="12700">
              <a:noFill/>
            </a:ln>
          </p:spPr>
          <p:txBody>
            <a:bodyPr/>
            <a:p>
              <a:endParaRPr lang="zh-CN" altLang="en-US"/>
            </a:p>
          </p:txBody>
        </p:sp>
        <p:sp>
          <p:nvSpPr>
            <p:cNvPr id="57382" name="矩形 57381"/>
            <p:cNvSpPr/>
            <p:nvPr/>
          </p:nvSpPr>
          <p:spPr>
            <a:xfrm>
              <a:off x="2070" y="2734"/>
              <a:ext cx="124" cy="151"/>
            </a:xfrm>
            <a:prstGeom prst="rect">
              <a:avLst/>
            </a:prstGeom>
            <a:gradFill rotWithShape="0">
              <a:gsLst>
                <a:gs pos="0">
                  <a:schemeClr val="accent1">
                    <a:gamma/>
                    <a:shade val="46275"/>
                    <a:invGamma/>
                  </a:schemeClr>
                </a:gs>
                <a:gs pos="50000">
                  <a:schemeClr val="accent1"/>
                </a:gs>
                <a:gs pos="100000">
                  <a:schemeClr val="accent1">
                    <a:gamma/>
                    <a:shade val="46275"/>
                    <a:invGamma/>
                  </a:schemeClr>
                </a:gs>
              </a:gsLst>
              <a:lin ang="0" scaled="1"/>
              <a:tileRect/>
            </a:gradFill>
            <a:ln w="12700">
              <a:noFill/>
            </a:ln>
          </p:spPr>
          <p:txBody>
            <a:bodyPr/>
            <a:p>
              <a:endParaRPr lang="zh-CN" altLang="en-US"/>
            </a:p>
          </p:txBody>
        </p:sp>
        <p:sp>
          <p:nvSpPr>
            <p:cNvPr id="57383" name="矩形 57382"/>
            <p:cNvSpPr/>
            <p:nvPr/>
          </p:nvSpPr>
          <p:spPr>
            <a:xfrm>
              <a:off x="1748" y="2184"/>
              <a:ext cx="766" cy="188"/>
            </a:xfrm>
            <a:prstGeom prst="rect">
              <a:avLst/>
            </a:prstGeom>
            <a:gradFill rotWithShape="0">
              <a:gsLst>
                <a:gs pos="0">
                  <a:schemeClr val="accent1">
                    <a:gamma/>
                    <a:shade val="46275"/>
                    <a:invGamma/>
                  </a:schemeClr>
                </a:gs>
                <a:gs pos="50000">
                  <a:schemeClr val="accent1"/>
                </a:gs>
                <a:gs pos="100000">
                  <a:schemeClr val="accent1">
                    <a:gamma/>
                    <a:shade val="46275"/>
                    <a:invGamma/>
                  </a:schemeClr>
                </a:gs>
              </a:gsLst>
              <a:lin ang="0" scaled="1"/>
              <a:tileRect/>
            </a:gradFill>
            <a:ln w="12700">
              <a:noFill/>
            </a:ln>
          </p:spPr>
          <p:txBody>
            <a:bodyPr/>
            <a:p>
              <a:endParaRPr lang="zh-CN" altLang="en-US"/>
            </a:p>
          </p:txBody>
        </p:sp>
        <p:sp>
          <p:nvSpPr>
            <p:cNvPr id="57384" name="矩形 57383"/>
            <p:cNvSpPr/>
            <p:nvPr/>
          </p:nvSpPr>
          <p:spPr>
            <a:xfrm>
              <a:off x="2126" y="1897"/>
              <a:ext cx="91" cy="787"/>
            </a:xfrm>
            <a:prstGeom prst="rect">
              <a:avLst/>
            </a:prstGeom>
            <a:solidFill>
              <a:schemeClr val="tx1"/>
            </a:solidFill>
            <a:ln w="12700">
              <a:noFill/>
            </a:ln>
          </p:spPr>
          <p:txBody>
            <a:bodyPr/>
            <a:p>
              <a:endParaRPr lang="zh-CN" altLang="en-US"/>
            </a:p>
          </p:txBody>
        </p:sp>
        <p:sp>
          <p:nvSpPr>
            <p:cNvPr id="57385" name="矩形 57384"/>
            <p:cNvSpPr/>
            <p:nvPr/>
          </p:nvSpPr>
          <p:spPr>
            <a:xfrm>
              <a:off x="2126" y="2678"/>
              <a:ext cx="56" cy="207"/>
            </a:xfrm>
            <a:prstGeom prst="rect">
              <a:avLst/>
            </a:prstGeom>
            <a:solidFill>
              <a:schemeClr val="tx1"/>
            </a:solidFill>
            <a:ln w="12700">
              <a:noFill/>
            </a:ln>
          </p:spPr>
          <p:txBody>
            <a:bodyPr/>
            <a:p>
              <a:endParaRPr lang="zh-CN" altLang="en-US"/>
            </a:p>
          </p:txBody>
        </p:sp>
        <p:sp>
          <p:nvSpPr>
            <p:cNvPr id="57386" name="任意多边形 57385"/>
            <p:cNvSpPr/>
            <p:nvPr/>
          </p:nvSpPr>
          <p:spPr>
            <a:xfrm>
              <a:off x="2159" y="1896"/>
              <a:ext cx="355" cy="989"/>
            </a:xfrm>
            <a:custGeom>
              <a:avLst/>
              <a:gdLst/>
              <a:ahLst/>
              <a:cxnLst/>
              <a:pathLst>
                <a:path w="355" h="994">
                  <a:moveTo>
                    <a:pt x="34" y="994"/>
                  </a:moveTo>
                  <a:lnTo>
                    <a:pt x="34" y="840"/>
                  </a:lnTo>
                  <a:lnTo>
                    <a:pt x="91" y="763"/>
                  </a:lnTo>
                  <a:lnTo>
                    <a:pt x="91" y="475"/>
                  </a:lnTo>
                  <a:lnTo>
                    <a:pt x="355" y="475"/>
                  </a:lnTo>
                  <a:lnTo>
                    <a:pt x="355" y="288"/>
                  </a:lnTo>
                  <a:lnTo>
                    <a:pt x="91" y="288"/>
                  </a:lnTo>
                  <a:lnTo>
                    <a:pt x="91" y="0"/>
                  </a:lnTo>
                  <a:lnTo>
                    <a:pt x="48" y="0"/>
                  </a:lnTo>
                  <a:lnTo>
                    <a:pt x="48" y="427"/>
                  </a:lnTo>
                  <a:lnTo>
                    <a:pt x="0" y="427"/>
                  </a:lnTo>
                  <a:lnTo>
                    <a:pt x="0" y="994"/>
                  </a:lnTo>
                  <a:lnTo>
                    <a:pt x="34" y="994"/>
                  </a:lnTo>
                  <a:close/>
                </a:path>
              </a:pathLst>
            </a:custGeom>
            <a:pattFill prst="ltUpDiag">
              <a:fgClr>
                <a:schemeClr val="accent1"/>
              </a:fgClr>
              <a:bgClr>
                <a:schemeClr val="bg1"/>
              </a:bgClr>
            </a:pattFill>
            <a:ln w="12700">
              <a:noFill/>
            </a:ln>
          </p:spPr>
          <p:txBody>
            <a:bodyPr/>
            <a:p>
              <a:endParaRPr lang="zh-CN" altLang="en-US"/>
            </a:p>
          </p:txBody>
        </p:sp>
        <p:sp>
          <p:nvSpPr>
            <p:cNvPr id="57387" name="矩形 57386"/>
            <p:cNvSpPr/>
            <p:nvPr/>
          </p:nvSpPr>
          <p:spPr>
            <a:xfrm>
              <a:off x="2414" y="2184"/>
              <a:ext cx="56" cy="130"/>
            </a:xfrm>
            <a:prstGeom prst="rect">
              <a:avLst/>
            </a:prstGeom>
            <a:solidFill>
              <a:schemeClr val="tx1"/>
            </a:solidFill>
            <a:ln w="12700">
              <a:noFill/>
            </a:ln>
          </p:spPr>
          <p:txBody>
            <a:bodyPr/>
            <a:p>
              <a:endParaRPr lang="zh-CN" altLang="en-US"/>
            </a:p>
          </p:txBody>
        </p:sp>
        <p:sp>
          <p:nvSpPr>
            <p:cNvPr id="57388" name="矩形 57387"/>
            <p:cNvSpPr/>
            <p:nvPr/>
          </p:nvSpPr>
          <p:spPr>
            <a:xfrm>
              <a:off x="2429" y="2309"/>
              <a:ext cx="27" cy="61"/>
            </a:xfrm>
            <a:prstGeom prst="rect">
              <a:avLst/>
            </a:prstGeom>
            <a:solidFill>
              <a:schemeClr val="tx1"/>
            </a:solidFill>
            <a:ln w="12700">
              <a:noFill/>
            </a:ln>
          </p:spPr>
          <p:txBody>
            <a:bodyPr/>
            <a:p>
              <a:endParaRPr lang="zh-CN" altLang="en-US"/>
            </a:p>
          </p:txBody>
        </p:sp>
      </p:grpSp>
      <p:grpSp>
        <p:nvGrpSpPr>
          <p:cNvPr id="57389" name="组合 57388"/>
          <p:cNvGrpSpPr/>
          <p:nvPr/>
        </p:nvGrpSpPr>
        <p:grpSpPr>
          <a:xfrm>
            <a:off x="6721475" y="4297363"/>
            <a:ext cx="96838" cy="298450"/>
            <a:chOff x="3279" y="2313"/>
            <a:chExt cx="53" cy="188"/>
          </a:xfrm>
        </p:grpSpPr>
        <p:sp>
          <p:nvSpPr>
            <p:cNvPr id="57390" name="矩形 57389"/>
            <p:cNvSpPr/>
            <p:nvPr/>
          </p:nvSpPr>
          <p:spPr>
            <a:xfrm>
              <a:off x="3294" y="2445"/>
              <a:ext cx="27" cy="56"/>
            </a:xfrm>
            <a:prstGeom prst="rect">
              <a:avLst/>
            </a:prstGeom>
            <a:solidFill>
              <a:srgbClr val="FF7C80"/>
            </a:solidFill>
            <a:ln w="12700">
              <a:noFill/>
            </a:ln>
          </p:spPr>
          <p:txBody>
            <a:bodyPr/>
            <a:p>
              <a:endParaRPr lang="zh-CN" altLang="en-US"/>
            </a:p>
          </p:txBody>
        </p:sp>
        <p:sp>
          <p:nvSpPr>
            <p:cNvPr id="57391" name="矩形 57390"/>
            <p:cNvSpPr/>
            <p:nvPr/>
          </p:nvSpPr>
          <p:spPr>
            <a:xfrm>
              <a:off x="3279" y="2313"/>
              <a:ext cx="53" cy="135"/>
            </a:xfrm>
            <a:prstGeom prst="rect">
              <a:avLst/>
            </a:prstGeom>
            <a:solidFill>
              <a:srgbClr val="FF7C80"/>
            </a:solidFill>
            <a:ln w="12700">
              <a:noFill/>
            </a:ln>
          </p:spPr>
          <p:txBody>
            <a:bodyPr/>
            <a:p>
              <a:endParaRPr lang="zh-CN" altLang="en-US"/>
            </a:p>
          </p:txBody>
        </p:sp>
      </p:grpSp>
      <p:sp>
        <p:nvSpPr>
          <p:cNvPr id="57392" name="矩形 57391"/>
          <p:cNvSpPr/>
          <p:nvPr/>
        </p:nvSpPr>
        <p:spPr>
          <a:xfrm>
            <a:off x="6800850" y="3611563"/>
            <a:ext cx="50800" cy="427037"/>
          </a:xfrm>
          <a:prstGeom prst="rect">
            <a:avLst/>
          </a:prstGeom>
          <a:solidFill>
            <a:srgbClr val="CCCC00"/>
          </a:solidFill>
          <a:ln w="12700">
            <a:noFill/>
          </a:ln>
        </p:spPr>
        <p:txBody>
          <a:bodyPr/>
          <a:p>
            <a:endParaRPr lang="zh-CN" altLang="en-US"/>
          </a:p>
        </p:txBody>
      </p:sp>
      <p:sp>
        <p:nvSpPr>
          <p:cNvPr id="57393" name="矩形 57392"/>
          <p:cNvSpPr/>
          <p:nvPr/>
        </p:nvSpPr>
        <p:spPr>
          <a:xfrm>
            <a:off x="6778625" y="3292475"/>
            <a:ext cx="141288" cy="323850"/>
          </a:xfrm>
          <a:prstGeom prst="rect">
            <a:avLst/>
          </a:prstGeom>
          <a:solidFill>
            <a:srgbClr val="CCCC00"/>
          </a:solidFill>
          <a:ln w="12700">
            <a:noFill/>
          </a:ln>
        </p:spPr>
        <p:txBody>
          <a:bodyPr/>
          <a:p>
            <a:endParaRPr lang="zh-CN" altLang="en-US"/>
          </a:p>
        </p:txBody>
      </p:sp>
      <p:grpSp>
        <p:nvGrpSpPr>
          <p:cNvPr id="57394" name="组合 57393"/>
          <p:cNvGrpSpPr/>
          <p:nvPr/>
        </p:nvGrpSpPr>
        <p:grpSpPr>
          <a:xfrm>
            <a:off x="6376988" y="3397250"/>
            <a:ext cx="419100" cy="119063"/>
            <a:chOff x="4125" y="1674"/>
            <a:chExt cx="264" cy="75"/>
          </a:xfrm>
        </p:grpSpPr>
        <p:sp>
          <p:nvSpPr>
            <p:cNvPr id="57395" name="矩形 57394"/>
            <p:cNvSpPr/>
            <p:nvPr/>
          </p:nvSpPr>
          <p:spPr>
            <a:xfrm>
              <a:off x="4236" y="1695"/>
              <a:ext cx="153" cy="32"/>
            </a:xfrm>
            <a:prstGeom prst="rect">
              <a:avLst/>
            </a:prstGeom>
            <a:solidFill>
              <a:srgbClr val="CCCC00"/>
            </a:solidFill>
            <a:ln w="12700">
              <a:noFill/>
            </a:ln>
          </p:spPr>
          <p:txBody>
            <a:bodyPr/>
            <a:p>
              <a:endParaRPr lang="zh-CN" altLang="en-US"/>
            </a:p>
          </p:txBody>
        </p:sp>
        <p:sp>
          <p:nvSpPr>
            <p:cNvPr id="57396" name="矩形 57395"/>
            <p:cNvSpPr/>
            <p:nvPr/>
          </p:nvSpPr>
          <p:spPr>
            <a:xfrm>
              <a:off x="4125" y="1674"/>
              <a:ext cx="111" cy="75"/>
            </a:xfrm>
            <a:prstGeom prst="rect">
              <a:avLst/>
            </a:prstGeom>
            <a:solidFill>
              <a:srgbClr val="CCCC00"/>
            </a:solidFill>
            <a:ln w="12700">
              <a:noFill/>
            </a:ln>
          </p:spPr>
          <p:txBody>
            <a:bodyPr/>
            <a:p>
              <a:endParaRPr lang="zh-CN" altLang="en-US"/>
            </a:p>
          </p:txBody>
        </p:sp>
      </p:grpSp>
      <p:sp>
        <p:nvSpPr>
          <p:cNvPr id="57397" name="矩形 57396"/>
          <p:cNvSpPr/>
          <p:nvPr/>
        </p:nvSpPr>
        <p:spPr>
          <a:xfrm>
            <a:off x="5461000" y="3286125"/>
            <a:ext cx="914400" cy="330200"/>
          </a:xfrm>
          <a:prstGeom prst="rect">
            <a:avLst/>
          </a:prstGeom>
          <a:solidFill>
            <a:schemeClr val="accent2"/>
          </a:solidFill>
          <a:ln w="12700">
            <a:noFill/>
          </a:ln>
        </p:spPr>
        <p:txBody>
          <a:bodyPr/>
          <a:p>
            <a:endParaRPr lang="zh-CN" altLang="en-US"/>
          </a:p>
        </p:txBody>
      </p:sp>
      <p:grpSp>
        <p:nvGrpSpPr>
          <p:cNvPr id="57398" name="组合 57397"/>
          <p:cNvGrpSpPr/>
          <p:nvPr/>
        </p:nvGrpSpPr>
        <p:grpSpPr>
          <a:xfrm>
            <a:off x="5876925" y="3327400"/>
            <a:ext cx="508000" cy="249238"/>
            <a:chOff x="3936" y="1630"/>
            <a:chExt cx="320" cy="157"/>
          </a:xfrm>
        </p:grpSpPr>
        <p:sp>
          <p:nvSpPr>
            <p:cNvPr id="57399" name="等腰三角形 57398"/>
            <p:cNvSpPr/>
            <p:nvPr/>
          </p:nvSpPr>
          <p:spPr>
            <a:xfrm rot="5400000">
              <a:off x="4069" y="1600"/>
              <a:ext cx="157" cy="216"/>
            </a:xfrm>
            <a:prstGeom prst="triangle">
              <a:avLst>
                <a:gd name="adj" fmla="val 50000"/>
              </a:avLst>
            </a:prstGeom>
            <a:gradFill rotWithShape="0">
              <a:gsLst>
                <a:gs pos="0">
                  <a:schemeClr val="accent1">
                    <a:gamma/>
                    <a:shade val="46275"/>
                    <a:invGamma/>
                  </a:schemeClr>
                </a:gs>
                <a:gs pos="50000">
                  <a:schemeClr val="accent1"/>
                </a:gs>
                <a:gs pos="100000">
                  <a:schemeClr val="accent1">
                    <a:gamma/>
                    <a:shade val="46275"/>
                    <a:invGamma/>
                  </a:schemeClr>
                </a:gs>
              </a:gsLst>
              <a:lin ang="5400000" scaled="1"/>
              <a:tileRect/>
            </a:gradFill>
            <a:ln w="12700">
              <a:noFill/>
            </a:ln>
          </p:spPr>
          <p:txBody>
            <a:bodyPr/>
            <a:p>
              <a:endParaRPr lang="zh-CN" altLang="en-US"/>
            </a:p>
          </p:txBody>
        </p:sp>
        <p:sp>
          <p:nvSpPr>
            <p:cNvPr id="57400" name="矩形 57399"/>
            <p:cNvSpPr/>
            <p:nvPr/>
          </p:nvSpPr>
          <p:spPr>
            <a:xfrm>
              <a:off x="3936" y="1675"/>
              <a:ext cx="106" cy="77"/>
            </a:xfrm>
            <a:prstGeom prst="rect">
              <a:avLst/>
            </a:prstGeom>
            <a:gradFill rotWithShape="0">
              <a:gsLst>
                <a:gs pos="0">
                  <a:schemeClr val="accent1">
                    <a:gamma/>
                    <a:shade val="46275"/>
                    <a:invGamma/>
                  </a:schemeClr>
                </a:gs>
                <a:gs pos="50000">
                  <a:schemeClr val="accent1"/>
                </a:gs>
                <a:gs pos="100000">
                  <a:schemeClr val="accent1">
                    <a:gamma/>
                    <a:shade val="46275"/>
                    <a:invGamma/>
                  </a:schemeClr>
                </a:gs>
              </a:gsLst>
              <a:lin ang="5400000" scaled="1"/>
              <a:tileRect/>
            </a:gradFill>
            <a:ln w="12700">
              <a:noFill/>
            </a:ln>
          </p:spPr>
          <p:txBody>
            <a:bodyPr/>
            <a:p>
              <a:endParaRPr lang="zh-CN" altLang="en-US"/>
            </a:p>
          </p:txBody>
        </p:sp>
      </p:grpSp>
      <p:grpSp>
        <p:nvGrpSpPr>
          <p:cNvPr id="57401" name="组合 57400"/>
          <p:cNvGrpSpPr/>
          <p:nvPr/>
        </p:nvGrpSpPr>
        <p:grpSpPr>
          <a:xfrm rot="5400000">
            <a:off x="5634038" y="3179763"/>
            <a:ext cx="227012" cy="560387"/>
            <a:chOff x="3961" y="2212"/>
            <a:chExt cx="200" cy="756"/>
          </a:xfrm>
        </p:grpSpPr>
        <p:sp>
          <p:nvSpPr>
            <p:cNvPr id="57402" name="直接连接符 57401"/>
            <p:cNvSpPr/>
            <p:nvPr/>
          </p:nvSpPr>
          <p:spPr>
            <a:xfrm flipV="1">
              <a:off x="3981" y="2884"/>
              <a:ext cx="180" cy="84"/>
            </a:xfrm>
            <a:prstGeom prst="line">
              <a:avLst/>
            </a:prstGeom>
            <a:ln w="28575" cap="sq" cmpd="sng">
              <a:solidFill>
                <a:srgbClr val="808080"/>
              </a:solidFill>
              <a:prstDash val="solid"/>
              <a:headEnd type="none" w="sm" len="sm"/>
              <a:tailEnd type="none" w="sm" len="sm"/>
            </a:ln>
          </p:spPr>
        </p:sp>
        <p:sp>
          <p:nvSpPr>
            <p:cNvPr id="57403" name="直接连接符 57402"/>
            <p:cNvSpPr/>
            <p:nvPr/>
          </p:nvSpPr>
          <p:spPr>
            <a:xfrm flipH="1" flipV="1">
              <a:off x="3977" y="2832"/>
              <a:ext cx="180" cy="48"/>
            </a:xfrm>
            <a:prstGeom prst="line">
              <a:avLst/>
            </a:prstGeom>
            <a:ln w="28575" cap="sq" cmpd="sng">
              <a:solidFill>
                <a:srgbClr val="808080"/>
              </a:solidFill>
              <a:prstDash val="solid"/>
              <a:headEnd type="none" w="sm" len="sm"/>
              <a:tailEnd type="none" w="sm" len="sm"/>
            </a:ln>
          </p:spPr>
        </p:sp>
        <p:sp>
          <p:nvSpPr>
            <p:cNvPr id="57404" name="直接连接符 57403"/>
            <p:cNvSpPr/>
            <p:nvPr/>
          </p:nvSpPr>
          <p:spPr>
            <a:xfrm flipV="1">
              <a:off x="3965" y="2748"/>
              <a:ext cx="192" cy="76"/>
            </a:xfrm>
            <a:prstGeom prst="line">
              <a:avLst/>
            </a:prstGeom>
            <a:ln w="28575" cap="sq" cmpd="sng">
              <a:solidFill>
                <a:srgbClr val="808080"/>
              </a:solidFill>
              <a:prstDash val="solid"/>
              <a:headEnd type="none" w="sm" len="sm"/>
              <a:tailEnd type="none" w="sm" len="sm"/>
            </a:ln>
          </p:spPr>
        </p:sp>
        <p:sp>
          <p:nvSpPr>
            <p:cNvPr id="57405" name="直接连接符 57404"/>
            <p:cNvSpPr/>
            <p:nvPr/>
          </p:nvSpPr>
          <p:spPr>
            <a:xfrm flipH="1" flipV="1">
              <a:off x="3973" y="2668"/>
              <a:ext cx="172" cy="76"/>
            </a:xfrm>
            <a:prstGeom prst="line">
              <a:avLst/>
            </a:prstGeom>
            <a:ln w="28575" cap="sq" cmpd="sng">
              <a:solidFill>
                <a:srgbClr val="808080"/>
              </a:solidFill>
              <a:prstDash val="solid"/>
              <a:headEnd type="none" w="sm" len="sm"/>
              <a:tailEnd type="none" w="sm" len="sm"/>
            </a:ln>
          </p:spPr>
        </p:sp>
        <p:sp>
          <p:nvSpPr>
            <p:cNvPr id="57406" name="直接连接符 57405"/>
            <p:cNvSpPr/>
            <p:nvPr/>
          </p:nvSpPr>
          <p:spPr>
            <a:xfrm flipV="1">
              <a:off x="3969" y="2588"/>
              <a:ext cx="172" cy="80"/>
            </a:xfrm>
            <a:prstGeom prst="line">
              <a:avLst/>
            </a:prstGeom>
            <a:ln w="28575" cap="sq" cmpd="sng">
              <a:solidFill>
                <a:srgbClr val="808080"/>
              </a:solidFill>
              <a:prstDash val="solid"/>
              <a:headEnd type="none" w="sm" len="sm"/>
              <a:tailEnd type="none" w="sm" len="sm"/>
            </a:ln>
          </p:spPr>
        </p:sp>
        <p:sp>
          <p:nvSpPr>
            <p:cNvPr id="57407" name="直接连接符 57406"/>
            <p:cNvSpPr/>
            <p:nvPr/>
          </p:nvSpPr>
          <p:spPr>
            <a:xfrm flipH="1" flipV="1">
              <a:off x="3965" y="2512"/>
              <a:ext cx="180" cy="64"/>
            </a:xfrm>
            <a:prstGeom prst="line">
              <a:avLst/>
            </a:prstGeom>
            <a:ln w="28575" cap="sq" cmpd="sng">
              <a:solidFill>
                <a:srgbClr val="808080"/>
              </a:solidFill>
              <a:prstDash val="solid"/>
              <a:headEnd type="none" w="sm" len="sm"/>
              <a:tailEnd type="none" w="sm" len="sm"/>
            </a:ln>
          </p:spPr>
        </p:sp>
        <p:sp>
          <p:nvSpPr>
            <p:cNvPr id="57408" name="直接连接符 57407"/>
            <p:cNvSpPr/>
            <p:nvPr/>
          </p:nvSpPr>
          <p:spPr>
            <a:xfrm flipV="1">
              <a:off x="3965" y="2444"/>
              <a:ext cx="176" cy="64"/>
            </a:xfrm>
            <a:prstGeom prst="line">
              <a:avLst/>
            </a:prstGeom>
            <a:ln w="28575" cap="sq" cmpd="sng">
              <a:solidFill>
                <a:srgbClr val="808080"/>
              </a:solidFill>
              <a:prstDash val="solid"/>
              <a:headEnd type="none" w="sm" len="sm"/>
              <a:tailEnd type="none" w="sm" len="sm"/>
            </a:ln>
          </p:spPr>
        </p:sp>
        <p:sp>
          <p:nvSpPr>
            <p:cNvPr id="57409" name="直接连接符 57408"/>
            <p:cNvSpPr/>
            <p:nvPr/>
          </p:nvSpPr>
          <p:spPr>
            <a:xfrm flipH="1" flipV="1">
              <a:off x="3961" y="2372"/>
              <a:ext cx="184" cy="68"/>
            </a:xfrm>
            <a:prstGeom prst="line">
              <a:avLst/>
            </a:prstGeom>
            <a:ln w="28575" cap="sq" cmpd="sng">
              <a:solidFill>
                <a:srgbClr val="808080"/>
              </a:solidFill>
              <a:prstDash val="solid"/>
              <a:headEnd type="none" w="sm" len="sm"/>
              <a:tailEnd type="none" w="sm" len="sm"/>
            </a:ln>
          </p:spPr>
        </p:sp>
        <p:sp>
          <p:nvSpPr>
            <p:cNvPr id="57410" name="直接连接符 57409"/>
            <p:cNvSpPr/>
            <p:nvPr/>
          </p:nvSpPr>
          <p:spPr>
            <a:xfrm flipV="1">
              <a:off x="3961" y="2284"/>
              <a:ext cx="180" cy="76"/>
            </a:xfrm>
            <a:prstGeom prst="line">
              <a:avLst/>
            </a:prstGeom>
            <a:ln w="28575" cap="sq" cmpd="sng">
              <a:solidFill>
                <a:srgbClr val="808080"/>
              </a:solidFill>
              <a:prstDash val="solid"/>
              <a:headEnd type="none" w="sm" len="sm"/>
              <a:tailEnd type="none" w="sm" len="sm"/>
            </a:ln>
          </p:spPr>
        </p:sp>
        <p:sp>
          <p:nvSpPr>
            <p:cNvPr id="57411" name="直接连接符 57410"/>
            <p:cNvSpPr/>
            <p:nvPr/>
          </p:nvSpPr>
          <p:spPr>
            <a:xfrm flipH="1" flipV="1">
              <a:off x="3977" y="2212"/>
              <a:ext cx="180" cy="64"/>
            </a:xfrm>
            <a:prstGeom prst="line">
              <a:avLst/>
            </a:prstGeom>
            <a:ln w="28575" cap="sq" cmpd="sng">
              <a:solidFill>
                <a:srgbClr val="808080"/>
              </a:solidFill>
              <a:prstDash val="solid"/>
              <a:headEnd type="none" w="sm" len="sm"/>
              <a:tailEnd type="none" w="sm" len="sm"/>
            </a:ln>
          </p:spPr>
        </p:sp>
      </p:grpSp>
      <p:sp>
        <p:nvSpPr>
          <p:cNvPr id="57412" name="任意多边形 57411"/>
          <p:cNvSpPr/>
          <p:nvPr/>
        </p:nvSpPr>
        <p:spPr>
          <a:xfrm>
            <a:off x="6086475" y="3616325"/>
            <a:ext cx="395288" cy="228600"/>
          </a:xfrm>
          <a:custGeom>
            <a:avLst/>
            <a:gdLst/>
            <a:ahLst/>
            <a:cxnLst/>
            <a:pathLst>
              <a:path w="246" h="141">
                <a:moveTo>
                  <a:pt x="96" y="0"/>
                </a:moveTo>
                <a:lnTo>
                  <a:pt x="96" y="54"/>
                </a:lnTo>
                <a:lnTo>
                  <a:pt x="0" y="54"/>
                </a:lnTo>
                <a:lnTo>
                  <a:pt x="0" y="141"/>
                </a:lnTo>
                <a:lnTo>
                  <a:pt x="246" y="141"/>
                </a:lnTo>
                <a:lnTo>
                  <a:pt x="246" y="57"/>
                </a:lnTo>
                <a:lnTo>
                  <a:pt x="147" y="57"/>
                </a:lnTo>
                <a:lnTo>
                  <a:pt x="147" y="0"/>
                </a:lnTo>
                <a:lnTo>
                  <a:pt x="96" y="0"/>
                </a:lnTo>
                <a:close/>
              </a:path>
            </a:pathLst>
          </a:custGeom>
          <a:solidFill>
            <a:schemeClr val="accent2"/>
          </a:solidFill>
          <a:ln w="12700">
            <a:noFill/>
          </a:ln>
        </p:spPr>
        <p:txBody>
          <a:bodyPr/>
          <a:p>
            <a:endParaRPr lang="zh-CN" altLang="en-US"/>
          </a:p>
        </p:txBody>
      </p:sp>
      <p:sp>
        <p:nvSpPr>
          <p:cNvPr id="57413" name="任意多边形 57412"/>
          <p:cNvSpPr/>
          <p:nvPr/>
        </p:nvSpPr>
        <p:spPr>
          <a:xfrm>
            <a:off x="6276975" y="3840163"/>
            <a:ext cx="128588" cy="1576387"/>
          </a:xfrm>
          <a:custGeom>
            <a:avLst/>
            <a:gdLst/>
            <a:ahLst/>
            <a:cxnLst/>
            <a:pathLst>
              <a:path w="78" h="993">
                <a:moveTo>
                  <a:pt x="0" y="0"/>
                </a:moveTo>
                <a:lnTo>
                  <a:pt x="0" y="993"/>
                </a:lnTo>
                <a:lnTo>
                  <a:pt x="33" y="993"/>
                </a:lnTo>
                <a:lnTo>
                  <a:pt x="36" y="426"/>
                </a:lnTo>
                <a:lnTo>
                  <a:pt x="78" y="423"/>
                </a:lnTo>
                <a:lnTo>
                  <a:pt x="78" y="3"/>
                </a:lnTo>
                <a:lnTo>
                  <a:pt x="0" y="0"/>
                </a:lnTo>
                <a:close/>
              </a:path>
            </a:pathLst>
          </a:custGeom>
          <a:solidFill>
            <a:schemeClr val="accent2"/>
          </a:solidFill>
          <a:ln w="12700">
            <a:noFill/>
          </a:ln>
        </p:spPr>
        <p:txBody>
          <a:bodyPr/>
          <a:p>
            <a:endParaRPr lang="zh-CN" altLang="en-US"/>
          </a:p>
        </p:txBody>
      </p:sp>
      <p:grpSp>
        <p:nvGrpSpPr>
          <p:cNvPr id="57414" name="组合 57413"/>
          <p:cNvGrpSpPr/>
          <p:nvPr/>
        </p:nvGrpSpPr>
        <p:grpSpPr>
          <a:xfrm>
            <a:off x="6215063" y="3706813"/>
            <a:ext cx="166687" cy="773112"/>
            <a:chOff x="2067" y="1803"/>
            <a:chExt cx="127" cy="487"/>
          </a:xfrm>
        </p:grpSpPr>
        <p:sp>
          <p:nvSpPr>
            <p:cNvPr id="57415" name="直接连接符 57414"/>
            <p:cNvSpPr/>
            <p:nvPr/>
          </p:nvSpPr>
          <p:spPr>
            <a:xfrm flipV="1">
              <a:off x="2113" y="1853"/>
              <a:ext cx="80" cy="36"/>
            </a:xfrm>
            <a:prstGeom prst="line">
              <a:avLst/>
            </a:prstGeom>
            <a:ln w="28575" cap="sq" cmpd="sng">
              <a:solidFill>
                <a:srgbClr val="808080"/>
              </a:solidFill>
              <a:prstDash val="solid"/>
              <a:headEnd type="none" w="sm" len="sm"/>
              <a:tailEnd type="none" w="sm" len="sm"/>
            </a:ln>
          </p:spPr>
        </p:sp>
        <p:sp>
          <p:nvSpPr>
            <p:cNvPr id="57416" name="直接连接符 57415"/>
            <p:cNvSpPr/>
            <p:nvPr/>
          </p:nvSpPr>
          <p:spPr>
            <a:xfrm flipH="1" flipV="1">
              <a:off x="2067" y="1803"/>
              <a:ext cx="118" cy="48"/>
            </a:xfrm>
            <a:prstGeom prst="line">
              <a:avLst/>
            </a:prstGeom>
            <a:ln w="28575" cap="sq" cmpd="sng">
              <a:solidFill>
                <a:srgbClr val="808080"/>
              </a:solidFill>
              <a:prstDash val="solid"/>
              <a:headEnd type="none" w="sm" len="sm"/>
              <a:tailEnd type="none" w="sm" len="sm"/>
            </a:ln>
          </p:spPr>
        </p:sp>
        <p:sp>
          <p:nvSpPr>
            <p:cNvPr id="57417" name="直接连接符 57416"/>
            <p:cNvSpPr/>
            <p:nvPr/>
          </p:nvSpPr>
          <p:spPr>
            <a:xfrm flipV="1">
              <a:off x="2126" y="2261"/>
              <a:ext cx="68" cy="29"/>
            </a:xfrm>
            <a:prstGeom prst="line">
              <a:avLst/>
            </a:prstGeom>
            <a:ln w="38100" cap="sq" cmpd="sng">
              <a:solidFill>
                <a:srgbClr val="808080"/>
              </a:solidFill>
              <a:prstDash val="solid"/>
              <a:headEnd type="none" w="sm" len="sm"/>
              <a:tailEnd type="none" w="sm" len="sm"/>
            </a:ln>
          </p:spPr>
        </p:sp>
        <p:sp>
          <p:nvSpPr>
            <p:cNvPr id="57418" name="直接连接符 57417"/>
            <p:cNvSpPr/>
            <p:nvPr/>
          </p:nvSpPr>
          <p:spPr>
            <a:xfrm flipH="1" flipV="1">
              <a:off x="2122" y="2232"/>
              <a:ext cx="72" cy="24"/>
            </a:xfrm>
            <a:prstGeom prst="line">
              <a:avLst/>
            </a:prstGeom>
            <a:ln w="38100" cap="sq" cmpd="sng">
              <a:solidFill>
                <a:srgbClr val="808080"/>
              </a:solidFill>
              <a:prstDash val="solid"/>
              <a:headEnd type="none" w="sm" len="sm"/>
              <a:tailEnd type="none" w="sm" len="sm"/>
            </a:ln>
          </p:spPr>
        </p:sp>
        <p:sp>
          <p:nvSpPr>
            <p:cNvPr id="57419" name="直接连接符 57418"/>
            <p:cNvSpPr/>
            <p:nvPr/>
          </p:nvSpPr>
          <p:spPr>
            <a:xfrm flipV="1">
              <a:off x="2126" y="2155"/>
              <a:ext cx="68" cy="29"/>
            </a:xfrm>
            <a:prstGeom prst="line">
              <a:avLst/>
            </a:prstGeom>
            <a:ln w="38100" cap="sq" cmpd="sng">
              <a:solidFill>
                <a:srgbClr val="808080"/>
              </a:solidFill>
              <a:prstDash val="solid"/>
              <a:headEnd type="none" w="sm" len="sm"/>
              <a:tailEnd type="none" w="sm" len="sm"/>
            </a:ln>
          </p:spPr>
        </p:sp>
        <p:sp>
          <p:nvSpPr>
            <p:cNvPr id="57420" name="直接连接符 57419"/>
            <p:cNvSpPr/>
            <p:nvPr/>
          </p:nvSpPr>
          <p:spPr>
            <a:xfrm flipH="1" flipV="1">
              <a:off x="2122" y="2126"/>
              <a:ext cx="72" cy="24"/>
            </a:xfrm>
            <a:prstGeom prst="line">
              <a:avLst/>
            </a:prstGeom>
            <a:ln w="38100" cap="sq" cmpd="sng">
              <a:solidFill>
                <a:srgbClr val="808080"/>
              </a:solidFill>
              <a:prstDash val="solid"/>
              <a:headEnd type="none" w="sm" len="sm"/>
              <a:tailEnd type="none" w="sm" len="sm"/>
            </a:ln>
          </p:spPr>
        </p:sp>
        <p:sp>
          <p:nvSpPr>
            <p:cNvPr id="57421" name="直接连接符 57420"/>
            <p:cNvSpPr/>
            <p:nvPr/>
          </p:nvSpPr>
          <p:spPr>
            <a:xfrm flipV="1">
              <a:off x="2126" y="2059"/>
              <a:ext cx="68" cy="29"/>
            </a:xfrm>
            <a:prstGeom prst="line">
              <a:avLst/>
            </a:prstGeom>
            <a:ln w="38100" cap="sq" cmpd="sng">
              <a:solidFill>
                <a:srgbClr val="808080"/>
              </a:solidFill>
              <a:prstDash val="solid"/>
              <a:headEnd type="none" w="sm" len="sm"/>
              <a:tailEnd type="none" w="sm" len="sm"/>
            </a:ln>
          </p:spPr>
        </p:sp>
        <p:sp>
          <p:nvSpPr>
            <p:cNvPr id="57422" name="直接连接符 57421"/>
            <p:cNvSpPr/>
            <p:nvPr/>
          </p:nvSpPr>
          <p:spPr>
            <a:xfrm flipH="1" flipV="1">
              <a:off x="2122" y="2030"/>
              <a:ext cx="72" cy="24"/>
            </a:xfrm>
            <a:prstGeom prst="line">
              <a:avLst/>
            </a:prstGeom>
            <a:ln w="38100" cap="sq" cmpd="sng">
              <a:solidFill>
                <a:srgbClr val="808080"/>
              </a:solidFill>
              <a:prstDash val="solid"/>
              <a:headEnd type="none" w="sm" len="sm"/>
              <a:tailEnd type="none" w="sm" len="sm"/>
            </a:ln>
          </p:spPr>
        </p:sp>
        <p:sp>
          <p:nvSpPr>
            <p:cNvPr id="57423" name="直接连接符 57422"/>
            <p:cNvSpPr/>
            <p:nvPr/>
          </p:nvSpPr>
          <p:spPr>
            <a:xfrm flipV="1">
              <a:off x="2125" y="1963"/>
              <a:ext cx="68" cy="29"/>
            </a:xfrm>
            <a:prstGeom prst="line">
              <a:avLst/>
            </a:prstGeom>
            <a:ln w="38100" cap="sq" cmpd="sng">
              <a:solidFill>
                <a:srgbClr val="808080"/>
              </a:solidFill>
              <a:prstDash val="solid"/>
              <a:headEnd type="none" w="sm" len="sm"/>
              <a:tailEnd type="none" w="sm" len="sm"/>
            </a:ln>
          </p:spPr>
        </p:sp>
        <p:sp>
          <p:nvSpPr>
            <p:cNvPr id="57424" name="直接连接符 57423"/>
            <p:cNvSpPr/>
            <p:nvPr/>
          </p:nvSpPr>
          <p:spPr>
            <a:xfrm flipH="1" flipV="1">
              <a:off x="2121" y="1934"/>
              <a:ext cx="72" cy="24"/>
            </a:xfrm>
            <a:prstGeom prst="line">
              <a:avLst/>
            </a:prstGeom>
            <a:ln w="38100" cap="sq" cmpd="sng">
              <a:solidFill>
                <a:srgbClr val="808080"/>
              </a:solidFill>
              <a:prstDash val="solid"/>
              <a:headEnd type="none" w="sm" len="sm"/>
              <a:tailEnd type="none" w="sm" len="sm"/>
            </a:ln>
          </p:spPr>
        </p:sp>
      </p:grpSp>
      <p:sp>
        <p:nvSpPr>
          <p:cNvPr id="57425" name="下箭头 57424"/>
          <p:cNvSpPr/>
          <p:nvPr/>
        </p:nvSpPr>
        <p:spPr>
          <a:xfrm>
            <a:off x="6216650" y="5538788"/>
            <a:ext cx="192088" cy="1052512"/>
          </a:xfrm>
          <a:prstGeom prst="downArrow">
            <a:avLst>
              <a:gd name="adj1" fmla="val 50000"/>
              <a:gd name="adj2" fmla="val 136983"/>
            </a:avLst>
          </a:prstGeom>
          <a:solidFill>
            <a:srgbClr val="66FF33"/>
          </a:solidFill>
          <a:ln w="12700">
            <a:noFill/>
          </a:ln>
        </p:spPr>
        <p:txBody>
          <a:bodyPr/>
          <a:p>
            <a:endParaRPr lang="zh-CN" altLang="en-US"/>
          </a:p>
        </p:txBody>
      </p:sp>
      <p:grpSp>
        <p:nvGrpSpPr>
          <p:cNvPr id="57426" name="组合 57425"/>
          <p:cNvGrpSpPr/>
          <p:nvPr/>
        </p:nvGrpSpPr>
        <p:grpSpPr>
          <a:xfrm>
            <a:off x="684213" y="3435350"/>
            <a:ext cx="2200275" cy="1865313"/>
            <a:chOff x="431" y="2164"/>
            <a:chExt cx="1386" cy="1175"/>
          </a:xfrm>
        </p:grpSpPr>
        <p:sp>
          <p:nvSpPr>
            <p:cNvPr id="57427" name="直接连接符 57426"/>
            <p:cNvSpPr/>
            <p:nvPr/>
          </p:nvSpPr>
          <p:spPr>
            <a:xfrm flipH="1" flipV="1">
              <a:off x="1021" y="2593"/>
              <a:ext cx="116" cy="163"/>
            </a:xfrm>
            <a:prstGeom prst="line">
              <a:avLst/>
            </a:prstGeom>
            <a:ln w="28575" cap="sq" cmpd="sng">
              <a:solidFill>
                <a:srgbClr val="FF0000"/>
              </a:solidFill>
              <a:prstDash val="solid"/>
              <a:headEnd type="none" w="sm" len="sm"/>
              <a:tailEnd type="none" w="sm" len="sm"/>
            </a:ln>
          </p:spPr>
        </p:sp>
        <p:sp>
          <p:nvSpPr>
            <p:cNvPr id="57428" name="直接连接符 57427"/>
            <p:cNvSpPr/>
            <p:nvPr/>
          </p:nvSpPr>
          <p:spPr>
            <a:xfrm flipV="1">
              <a:off x="1021" y="2472"/>
              <a:ext cx="0" cy="121"/>
            </a:xfrm>
            <a:prstGeom prst="line">
              <a:avLst/>
            </a:prstGeom>
            <a:ln w="28575" cap="sq" cmpd="sng">
              <a:solidFill>
                <a:srgbClr val="FF0000"/>
              </a:solidFill>
              <a:prstDash val="solid"/>
              <a:headEnd type="none" w="sm" len="sm"/>
              <a:tailEnd type="none" w="sm" len="sm"/>
            </a:ln>
          </p:spPr>
        </p:sp>
        <p:sp>
          <p:nvSpPr>
            <p:cNvPr id="57429" name="直接连接符 57428"/>
            <p:cNvSpPr/>
            <p:nvPr/>
          </p:nvSpPr>
          <p:spPr>
            <a:xfrm>
              <a:off x="1025" y="2465"/>
              <a:ext cx="265" cy="3"/>
            </a:xfrm>
            <a:prstGeom prst="line">
              <a:avLst/>
            </a:prstGeom>
            <a:ln w="28575" cap="sq" cmpd="sng">
              <a:solidFill>
                <a:srgbClr val="FF0000"/>
              </a:solidFill>
              <a:prstDash val="solid"/>
              <a:headEnd type="none" w="sm" len="sm"/>
              <a:tailEnd type="none" w="sm" len="sm"/>
            </a:ln>
          </p:spPr>
        </p:sp>
        <p:sp>
          <p:nvSpPr>
            <p:cNvPr id="57430" name="直接连接符 57429"/>
            <p:cNvSpPr/>
            <p:nvPr/>
          </p:nvSpPr>
          <p:spPr>
            <a:xfrm>
              <a:off x="1293" y="2468"/>
              <a:ext cx="0" cy="147"/>
            </a:xfrm>
            <a:prstGeom prst="line">
              <a:avLst/>
            </a:prstGeom>
            <a:ln w="28575" cap="sq" cmpd="sng">
              <a:solidFill>
                <a:srgbClr val="FF0000"/>
              </a:solidFill>
              <a:prstDash val="solid"/>
              <a:headEnd type="none" w="sm" len="sm"/>
              <a:tailEnd type="none" w="sm" len="sm"/>
            </a:ln>
          </p:spPr>
        </p:sp>
        <p:sp>
          <p:nvSpPr>
            <p:cNvPr id="57431" name="直接连接符 57430"/>
            <p:cNvSpPr/>
            <p:nvPr/>
          </p:nvSpPr>
          <p:spPr>
            <a:xfrm>
              <a:off x="431" y="2760"/>
              <a:ext cx="255" cy="0"/>
            </a:xfrm>
            <a:prstGeom prst="line">
              <a:avLst/>
            </a:prstGeom>
            <a:ln w="57150" cap="sq" cmpd="sng">
              <a:solidFill>
                <a:srgbClr val="FF0000"/>
              </a:solidFill>
              <a:prstDash val="solid"/>
              <a:headEnd type="none" w="sm" len="sm"/>
              <a:tailEnd type="triangle" w="sm" len="sm"/>
            </a:ln>
          </p:spPr>
        </p:sp>
        <p:sp>
          <p:nvSpPr>
            <p:cNvPr id="57432" name="文本框 57431"/>
            <p:cNvSpPr txBox="1"/>
            <p:nvPr/>
          </p:nvSpPr>
          <p:spPr>
            <a:xfrm>
              <a:off x="823" y="2748"/>
              <a:ext cx="214" cy="250"/>
            </a:xfrm>
            <a:prstGeom prst="rect">
              <a:avLst/>
            </a:prstGeom>
            <a:noFill/>
            <a:ln w="12700">
              <a:noFill/>
            </a:ln>
          </p:spPr>
          <p:txBody>
            <a:bodyPr wrap="none" anchor="t">
              <a:spAutoFit/>
            </a:bodyPr>
            <a:p>
              <a:pPr>
                <a:buClr>
                  <a:schemeClr val="bg1"/>
                </a:buClr>
              </a:pPr>
              <a:r>
                <a:rPr lang="en-US" altLang="zh-CN" sz="2000" b="1">
                  <a:solidFill>
                    <a:srgbClr val="FF0000"/>
                  </a:solidFill>
                  <a:latin typeface="Times New Roman" panose="02020603050405020304" pitchFamily="18" charset="0"/>
                </a:rPr>
                <a:t>P</a:t>
              </a:r>
              <a:endParaRPr lang="en-US" altLang="zh-CN" sz="2000" b="1">
                <a:solidFill>
                  <a:srgbClr val="FF0000"/>
                </a:solidFill>
                <a:latin typeface="Times New Roman" panose="02020603050405020304" pitchFamily="18" charset="0"/>
              </a:endParaRPr>
            </a:p>
          </p:txBody>
        </p:sp>
        <p:sp>
          <p:nvSpPr>
            <p:cNvPr id="57433" name="文本框 57432"/>
            <p:cNvSpPr txBox="1"/>
            <p:nvPr/>
          </p:nvSpPr>
          <p:spPr>
            <a:xfrm>
              <a:off x="1594" y="2577"/>
              <a:ext cx="223" cy="250"/>
            </a:xfrm>
            <a:prstGeom prst="rect">
              <a:avLst/>
            </a:prstGeom>
            <a:noFill/>
            <a:ln w="12700">
              <a:noFill/>
            </a:ln>
          </p:spPr>
          <p:txBody>
            <a:bodyPr wrap="none" anchor="t">
              <a:spAutoFit/>
            </a:bodyPr>
            <a:p>
              <a:pPr>
                <a:buClr>
                  <a:schemeClr val="bg1"/>
                </a:buClr>
              </a:pPr>
              <a:r>
                <a:rPr lang="en-US" altLang="zh-CN" sz="2000" b="1">
                  <a:solidFill>
                    <a:srgbClr val="66FF33"/>
                  </a:solidFill>
                  <a:latin typeface="Times New Roman" panose="02020603050405020304" pitchFamily="18" charset="0"/>
                </a:rPr>
                <a:t>T</a:t>
              </a:r>
              <a:endParaRPr lang="en-US" altLang="zh-CN" sz="2000" b="1">
                <a:solidFill>
                  <a:srgbClr val="66FF33"/>
                </a:solidFill>
                <a:latin typeface="Times New Roman" panose="02020603050405020304" pitchFamily="18" charset="0"/>
              </a:endParaRPr>
            </a:p>
          </p:txBody>
        </p:sp>
        <p:sp>
          <p:nvSpPr>
            <p:cNvPr id="57434" name="文本框 57433"/>
            <p:cNvSpPr txBox="1"/>
            <p:nvPr/>
          </p:nvSpPr>
          <p:spPr>
            <a:xfrm>
              <a:off x="1023" y="2164"/>
              <a:ext cx="406" cy="231"/>
            </a:xfrm>
            <a:prstGeom prst="rect">
              <a:avLst/>
            </a:prstGeom>
            <a:noFill/>
            <a:ln w="12700">
              <a:noFill/>
            </a:ln>
          </p:spPr>
          <p:txBody>
            <a:bodyPr wrap="none" anchor="t">
              <a:spAutoFit/>
            </a:bodyPr>
            <a:p>
              <a:pPr>
                <a:buClr>
                  <a:schemeClr val="bg1"/>
                </a:buClr>
              </a:pPr>
              <a:r>
                <a:rPr lang="zh-CN" altLang="en-US" b="1" dirty="0">
                  <a:solidFill>
                    <a:srgbClr val="FF33CC"/>
                  </a:solidFill>
                  <a:effectLst>
                    <a:outerShdw blurRad="38100" dist="38100" dir="2700000">
                      <a:srgbClr val="C0C0C0"/>
                    </a:outerShdw>
                  </a:effectLst>
                  <a:latin typeface="Times New Roman" panose="02020603050405020304" pitchFamily="18" charset="0"/>
                </a:rPr>
                <a:t>符号</a:t>
              </a:r>
              <a:endParaRPr lang="zh-CN" altLang="en-US" b="1">
                <a:solidFill>
                  <a:srgbClr val="FF33CC"/>
                </a:solidFill>
                <a:effectLst>
                  <a:outerShdw blurRad="38100" dist="38100" dir="2700000">
                    <a:srgbClr val="C0C0C0"/>
                  </a:outerShdw>
                </a:effectLst>
                <a:latin typeface="Times New Roman" panose="02020603050405020304" pitchFamily="18" charset="0"/>
              </a:endParaRPr>
            </a:p>
          </p:txBody>
        </p:sp>
        <p:grpSp>
          <p:nvGrpSpPr>
            <p:cNvPr id="57435" name="组合 57434"/>
            <p:cNvGrpSpPr/>
            <p:nvPr/>
          </p:nvGrpSpPr>
          <p:grpSpPr>
            <a:xfrm>
              <a:off x="778" y="2463"/>
              <a:ext cx="946" cy="876"/>
              <a:chOff x="687" y="2674"/>
              <a:chExt cx="946" cy="876"/>
            </a:xfrm>
          </p:grpSpPr>
          <p:grpSp>
            <p:nvGrpSpPr>
              <p:cNvPr id="57436" name="组合 57435"/>
              <p:cNvGrpSpPr/>
              <p:nvPr/>
            </p:nvGrpSpPr>
            <p:grpSpPr>
              <a:xfrm flipH="1">
                <a:off x="1341" y="2973"/>
                <a:ext cx="292" cy="307"/>
                <a:chOff x="4272" y="3505"/>
                <a:chExt cx="292" cy="307"/>
              </a:xfrm>
            </p:grpSpPr>
            <p:sp>
              <p:nvSpPr>
                <p:cNvPr id="57437" name="直接连接符 57436"/>
                <p:cNvSpPr/>
                <p:nvPr/>
              </p:nvSpPr>
              <p:spPr>
                <a:xfrm flipH="1">
                  <a:off x="4363" y="3505"/>
                  <a:ext cx="201" cy="0"/>
                </a:xfrm>
                <a:prstGeom prst="line">
                  <a:avLst/>
                </a:prstGeom>
                <a:ln w="28575" cap="sq" cmpd="sng">
                  <a:solidFill>
                    <a:schemeClr val="tx1"/>
                  </a:solidFill>
                  <a:prstDash val="solid"/>
                  <a:headEnd type="none" w="sm" len="sm"/>
                  <a:tailEnd type="none" w="sm" len="sm"/>
                </a:ln>
              </p:spPr>
            </p:sp>
            <p:sp>
              <p:nvSpPr>
                <p:cNvPr id="57438" name="直接连接符 57437"/>
                <p:cNvSpPr/>
                <p:nvPr/>
              </p:nvSpPr>
              <p:spPr>
                <a:xfrm>
                  <a:off x="4363" y="3510"/>
                  <a:ext cx="0" cy="302"/>
                </a:xfrm>
                <a:prstGeom prst="line">
                  <a:avLst/>
                </a:prstGeom>
                <a:ln w="28575" cap="sq" cmpd="sng">
                  <a:solidFill>
                    <a:schemeClr val="tx1"/>
                  </a:solidFill>
                  <a:prstDash val="solid"/>
                  <a:headEnd type="none" w="sm" len="sm"/>
                  <a:tailEnd type="none" w="sm" len="sm"/>
                </a:ln>
              </p:spPr>
            </p:sp>
            <p:grpSp>
              <p:nvGrpSpPr>
                <p:cNvPr id="57439" name="组合 57438"/>
                <p:cNvGrpSpPr/>
                <p:nvPr/>
              </p:nvGrpSpPr>
              <p:grpSpPr>
                <a:xfrm>
                  <a:off x="4272" y="3760"/>
                  <a:ext cx="183" cy="52"/>
                  <a:chOff x="677" y="3855"/>
                  <a:chExt cx="183" cy="52"/>
                </a:xfrm>
              </p:grpSpPr>
              <p:sp>
                <p:nvSpPr>
                  <p:cNvPr id="57440" name="直接连接符 57439"/>
                  <p:cNvSpPr/>
                  <p:nvPr/>
                </p:nvSpPr>
                <p:spPr>
                  <a:xfrm>
                    <a:off x="677" y="3907"/>
                    <a:ext cx="182" cy="0"/>
                  </a:xfrm>
                  <a:prstGeom prst="line">
                    <a:avLst/>
                  </a:prstGeom>
                  <a:ln w="28575" cap="sq" cmpd="sng">
                    <a:solidFill>
                      <a:schemeClr val="tx1"/>
                    </a:solidFill>
                    <a:prstDash val="solid"/>
                    <a:headEnd type="none" w="sm" len="sm"/>
                    <a:tailEnd type="none" w="sm" len="sm"/>
                  </a:ln>
                </p:spPr>
              </p:sp>
              <p:sp>
                <p:nvSpPr>
                  <p:cNvPr id="57441" name="直接连接符 57440"/>
                  <p:cNvSpPr/>
                  <p:nvPr/>
                </p:nvSpPr>
                <p:spPr>
                  <a:xfrm flipV="1">
                    <a:off x="860" y="3855"/>
                    <a:ext cx="0" cy="47"/>
                  </a:xfrm>
                  <a:prstGeom prst="line">
                    <a:avLst/>
                  </a:prstGeom>
                  <a:ln w="28575" cap="sq" cmpd="sng">
                    <a:solidFill>
                      <a:schemeClr val="tx1"/>
                    </a:solidFill>
                    <a:prstDash val="solid"/>
                    <a:headEnd type="none" w="sm" len="sm"/>
                    <a:tailEnd type="none" w="sm" len="sm"/>
                  </a:ln>
                </p:spPr>
              </p:sp>
              <p:sp>
                <p:nvSpPr>
                  <p:cNvPr id="57442" name="直接连接符 57441"/>
                  <p:cNvSpPr/>
                  <p:nvPr/>
                </p:nvSpPr>
                <p:spPr>
                  <a:xfrm flipV="1">
                    <a:off x="677" y="3860"/>
                    <a:ext cx="0" cy="47"/>
                  </a:xfrm>
                  <a:prstGeom prst="line">
                    <a:avLst/>
                  </a:prstGeom>
                  <a:ln w="28575" cap="sq" cmpd="sng">
                    <a:solidFill>
                      <a:schemeClr val="tx1"/>
                    </a:solidFill>
                    <a:prstDash val="solid"/>
                    <a:headEnd type="none" w="sm" len="sm"/>
                    <a:tailEnd type="none" w="sm" len="sm"/>
                  </a:ln>
                </p:spPr>
              </p:sp>
            </p:grpSp>
          </p:grpSp>
          <p:sp>
            <p:nvSpPr>
              <p:cNvPr id="57443" name="矩形 57442"/>
              <p:cNvSpPr/>
              <p:nvPr/>
            </p:nvSpPr>
            <p:spPr>
              <a:xfrm flipH="1">
                <a:off x="1050" y="2841"/>
                <a:ext cx="291" cy="270"/>
              </a:xfrm>
              <a:prstGeom prst="rect">
                <a:avLst/>
              </a:prstGeom>
              <a:noFill/>
              <a:ln w="28575" cap="sq" cmpd="sng">
                <a:solidFill>
                  <a:schemeClr val="tx1"/>
                </a:solidFill>
                <a:prstDash val="solid"/>
                <a:miter/>
                <a:headEnd type="none" w="sm" len="sm"/>
                <a:tailEnd type="none" w="sm" len="sm"/>
              </a:ln>
            </p:spPr>
            <p:txBody>
              <a:bodyPr/>
              <a:p>
                <a:endParaRPr lang="zh-CN" altLang="en-US"/>
              </a:p>
            </p:txBody>
          </p:sp>
          <p:sp>
            <p:nvSpPr>
              <p:cNvPr id="57444" name="直接连接符 57443"/>
              <p:cNvSpPr/>
              <p:nvPr/>
            </p:nvSpPr>
            <p:spPr>
              <a:xfrm flipH="1" flipV="1">
                <a:off x="927" y="2799"/>
                <a:ext cx="124" cy="182"/>
              </a:xfrm>
              <a:prstGeom prst="line">
                <a:avLst/>
              </a:prstGeom>
              <a:ln w="19050" cap="flat" cmpd="sng">
                <a:solidFill>
                  <a:schemeClr val="tx1"/>
                </a:solidFill>
                <a:prstDash val="dash"/>
                <a:headEnd type="none" w="sm" len="sm"/>
                <a:tailEnd type="none" w="sm" len="sm"/>
              </a:ln>
            </p:spPr>
          </p:sp>
          <p:sp>
            <p:nvSpPr>
              <p:cNvPr id="57445" name="直接连接符 57444"/>
              <p:cNvSpPr/>
              <p:nvPr/>
            </p:nvSpPr>
            <p:spPr>
              <a:xfrm flipH="1" flipV="1">
                <a:off x="929" y="2674"/>
                <a:ext cx="0" cy="134"/>
              </a:xfrm>
              <a:prstGeom prst="line">
                <a:avLst/>
              </a:prstGeom>
              <a:ln w="19050" cap="flat" cmpd="sng">
                <a:solidFill>
                  <a:schemeClr val="tx1"/>
                </a:solidFill>
                <a:prstDash val="dash"/>
                <a:headEnd type="none" w="sm" len="sm"/>
                <a:tailEnd type="none" w="sm" len="sm"/>
              </a:ln>
            </p:spPr>
          </p:sp>
          <p:sp>
            <p:nvSpPr>
              <p:cNvPr id="57446" name="直接连接符 57445"/>
              <p:cNvSpPr/>
              <p:nvPr/>
            </p:nvSpPr>
            <p:spPr>
              <a:xfrm>
                <a:off x="931" y="2682"/>
                <a:ext cx="275" cy="0"/>
              </a:xfrm>
              <a:prstGeom prst="line">
                <a:avLst/>
              </a:prstGeom>
              <a:ln w="19050" cap="flat" cmpd="sng">
                <a:solidFill>
                  <a:schemeClr val="tx1"/>
                </a:solidFill>
                <a:prstDash val="dash"/>
                <a:headEnd type="none" w="sm" len="sm"/>
                <a:tailEnd type="none" w="sm" len="sm"/>
              </a:ln>
            </p:spPr>
          </p:sp>
          <p:sp>
            <p:nvSpPr>
              <p:cNvPr id="57447" name="直接连接符 57446"/>
              <p:cNvSpPr/>
              <p:nvPr/>
            </p:nvSpPr>
            <p:spPr>
              <a:xfrm>
                <a:off x="1201" y="2682"/>
                <a:ext cx="1" cy="170"/>
              </a:xfrm>
              <a:prstGeom prst="line">
                <a:avLst/>
              </a:prstGeom>
              <a:ln w="19050" cap="flat" cmpd="sng">
                <a:solidFill>
                  <a:schemeClr val="tx1"/>
                </a:solidFill>
                <a:prstDash val="dash"/>
                <a:headEnd type="none" w="sm" len="sm"/>
                <a:tailEnd type="none" w="sm" len="sm"/>
              </a:ln>
            </p:spPr>
          </p:sp>
          <p:sp>
            <p:nvSpPr>
              <p:cNvPr id="57448" name="直接连接符 57447"/>
              <p:cNvSpPr/>
              <p:nvPr/>
            </p:nvSpPr>
            <p:spPr>
              <a:xfrm>
                <a:off x="1054" y="2912"/>
                <a:ext cx="287" cy="0"/>
              </a:xfrm>
              <a:prstGeom prst="line">
                <a:avLst/>
              </a:prstGeom>
              <a:ln w="28575" cap="sq" cmpd="sng">
                <a:solidFill>
                  <a:schemeClr val="tx1"/>
                </a:solidFill>
                <a:prstDash val="solid"/>
                <a:headEnd type="none" w="sm" len="sm"/>
                <a:tailEnd type="triangle" w="sm" len="lg"/>
              </a:ln>
            </p:spPr>
          </p:sp>
          <p:sp>
            <p:nvSpPr>
              <p:cNvPr id="57449" name="直接连接符 57448"/>
              <p:cNvSpPr/>
              <p:nvPr/>
            </p:nvSpPr>
            <p:spPr>
              <a:xfrm flipH="1">
                <a:off x="1137" y="3382"/>
                <a:ext cx="89" cy="38"/>
              </a:xfrm>
              <a:prstGeom prst="line">
                <a:avLst/>
              </a:prstGeom>
              <a:ln w="28575" cap="sq" cmpd="sng">
                <a:solidFill>
                  <a:schemeClr val="tx1"/>
                </a:solidFill>
                <a:prstDash val="solid"/>
                <a:headEnd type="none" w="sm" len="sm"/>
                <a:tailEnd type="none" w="sm" len="sm"/>
              </a:ln>
            </p:spPr>
          </p:sp>
          <p:sp>
            <p:nvSpPr>
              <p:cNvPr id="57450" name="直接连接符 57449"/>
              <p:cNvSpPr/>
              <p:nvPr/>
            </p:nvSpPr>
            <p:spPr>
              <a:xfrm>
                <a:off x="1137" y="3425"/>
                <a:ext cx="87" cy="41"/>
              </a:xfrm>
              <a:prstGeom prst="line">
                <a:avLst/>
              </a:prstGeom>
              <a:ln w="28575" cap="sq" cmpd="sng">
                <a:solidFill>
                  <a:schemeClr val="tx1"/>
                </a:solidFill>
                <a:prstDash val="solid"/>
                <a:headEnd type="none" w="sm" len="sm"/>
                <a:tailEnd type="none" w="sm" len="sm"/>
              </a:ln>
            </p:spPr>
          </p:sp>
          <p:sp>
            <p:nvSpPr>
              <p:cNvPr id="57451" name="直接连接符 57450"/>
              <p:cNvSpPr/>
              <p:nvPr/>
            </p:nvSpPr>
            <p:spPr>
              <a:xfrm flipH="1">
                <a:off x="1134" y="3466"/>
                <a:ext cx="89" cy="38"/>
              </a:xfrm>
              <a:prstGeom prst="line">
                <a:avLst/>
              </a:prstGeom>
              <a:ln w="28575" cap="sq" cmpd="sng">
                <a:solidFill>
                  <a:schemeClr val="tx1"/>
                </a:solidFill>
                <a:prstDash val="solid"/>
                <a:headEnd type="none" w="sm" len="sm"/>
                <a:tailEnd type="none" w="sm" len="sm"/>
              </a:ln>
            </p:spPr>
          </p:sp>
          <p:sp>
            <p:nvSpPr>
              <p:cNvPr id="57452" name="直接连接符 57451"/>
              <p:cNvSpPr/>
              <p:nvPr/>
            </p:nvSpPr>
            <p:spPr>
              <a:xfrm>
                <a:off x="1134" y="3509"/>
                <a:ext cx="87" cy="41"/>
              </a:xfrm>
              <a:prstGeom prst="line">
                <a:avLst/>
              </a:prstGeom>
              <a:ln w="28575" cap="sq" cmpd="sng">
                <a:solidFill>
                  <a:schemeClr val="tx1"/>
                </a:solidFill>
                <a:prstDash val="solid"/>
                <a:headEnd type="none" w="sm" len="sm"/>
                <a:tailEnd type="none" w="sm" len="sm"/>
              </a:ln>
            </p:spPr>
          </p:sp>
          <p:sp>
            <p:nvSpPr>
              <p:cNvPr id="57453" name="直接连接符 57452"/>
              <p:cNvSpPr/>
              <p:nvPr/>
            </p:nvSpPr>
            <p:spPr>
              <a:xfrm flipH="1">
                <a:off x="687" y="2982"/>
                <a:ext cx="349" cy="0"/>
              </a:xfrm>
              <a:prstGeom prst="line">
                <a:avLst/>
              </a:prstGeom>
              <a:ln w="28575" cap="sq" cmpd="sng">
                <a:solidFill>
                  <a:schemeClr val="tx1"/>
                </a:solidFill>
                <a:prstDash val="solid"/>
                <a:headEnd type="none" w="sm" len="sm"/>
                <a:tailEnd type="none" w="sm" len="sm"/>
              </a:ln>
            </p:spPr>
          </p:sp>
          <p:sp>
            <p:nvSpPr>
              <p:cNvPr id="57454" name="矩形 57453"/>
              <p:cNvSpPr/>
              <p:nvPr/>
            </p:nvSpPr>
            <p:spPr>
              <a:xfrm>
                <a:off x="1138" y="3113"/>
                <a:ext cx="116" cy="263"/>
              </a:xfrm>
              <a:prstGeom prst="rect">
                <a:avLst/>
              </a:prstGeom>
              <a:noFill/>
              <a:ln w="19050" cap="sq" cmpd="sng">
                <a:solidFill>
                  <a:schemeClr val="tx1"/>
                </a:solidFill>
                <a:prstDash val="solid"/>
                <a:miter/>
                <a:headEnd type="none" w="sm" len="sm"/>
                <a:tailEnd type="none" w="sm" len="sm"/>
              </a:ln>
            </p:spPr>
            <p:txBody>
              <a:bodyPr/>
              <a:p>
                <a:endParaRPr lang="zh-CN" altLang="en-US"/>
              </a:p>
            </p:txBody>
          </p:sp>
          <p:sp>
            <p:nvSpPr>
              <p:cNvPr id="57455" name="等腰三角形 57454"/>
              <p:cNvSpPr/>
              <p:nvPr/>
            </p:nvSpPr>
            <p:spPr>
              <a:xfrm flipV="1">
                <a:off x="1143" y="3274"/>
                <a:ext cx="102" cy="95"/>
              </a:xfrm>
              <a:prstGeom prst="triangle">
                <a:avLst>
                  <a:gd name="adj" fmla="val 50000"/>
                </a:avLst>
              </a:prstGeom>
              <a:solidFill>
                <a:schemeClr val="tx1"/>
              </a:solidFill>
              <a:ln w="12700" cap="sq" cmpd="sng">
                <a:solidFill>
                  <a:schemeClr val="tx1"/>
                </a:solidFill>
                <a:prstDash val="solid"/>
                <a:miter/>
                <a:headEnd type="none" w="sm" len="sm"/>
                <a:tailEnd type="none" w="sm" len="sm"/>
              </a:ln>
            </p:spPr>
            <p:txBody>
              <a:bodyPr/>
              <a:p>
                <a:endParaRPr lang="zh-CN" altLang="en-US"/>
              </a:p>
            </p:txBody>
          </p:sp>
          <p:sp>
            <p:nvSpPr>
              <p:cNvPr id="57456" name="直接连接符 57455"/>
              <p:cNvSpPr/>
              <p:nvPr/>
            </p:nvSpPr>
            <p:spPr>
              <a:xfrm flipH="1">
                <a:off x="797" y="3370"/>
                <a:ext cx="336" cy="0"/>
              </a:xfrm>
              <a:prstGeom prst="line">
                <a:avLst/>
              </a:prstGeom>
              <a:ln w="12700" cap="flat" cmpd="sng">
                <a:solidFill>
                  <a:schemeClr val="tx1"/>
                </a:solidFill>
                <a:prstDash val="dash"/>
                <a:headEnd type="none" w="sm" len="sm"/>
                <a:tailEnd type="none" w="sm" len="sm"/>
              </a:ln>
            </p:spPr>
          </p:sp>
        </p:grpSp>
        <p:sp>
          <p:nvSpPr>
            <p:cNvPr id="57457" name="直接连接符 57456"/>
            <p:cNvSpPr/>
            <p:nvPr/>
          </p:nvSpPr>
          <p:spPr>
            <a:xfrm>
              <a:off x="775" y="2770"/>
              <a:ext cx="349" cy="0"/>
            </a:xfrm>
            <a:prstGeom prst="line">
              <a:avLst/>
            </a:prstGeom>
            <a:ln w="38100" cap="sq" cmpd="sng">
              <a:solidFill>
                <a:srgbClr val="FF0000"/>
              </a:solidFill>
              <a:prstDash val="solid"/>
              <a:headEnd type="none" w="sm" len="sm"/>
              <a:tailEnd type="none" w="sm" len="sm"/>
            </a:ln>
          </p:spPr>
        </p:sp>
        <p:sp>
          <p:nvSpPr>
            <p:cNvPr id="57458" name="直接连接符 57457"/>
            <p:cNvSpPr/>
            <p:nvPr/>
          </p:nvSpPr>
          <p:spPr>
            <a:xfrm>
              <a:off x="1434" y="2759"/>
              <a:ext cx="195" cy="0"/>
            </a:xfrm>
            <a:prstGeom prst="line">
              <a:avLst/>
            </a:prstGeom>
            <a:ln w="28575" cap="sq" cmpd="sng">
              <a:solidFill>
                <a:srgbClr val="66FF33"/>
              </a:solidFill>
              <a:prstDash val="solid"/>
              <a:headEnd type="none" w="sm" len="sm"/>
              <a:tailEnd type="none" w="sm" len="sm"/>
            </a:ln>
          </p:spPr>
        </p:sp>
        <p:sp>
          <p:nvSpPr>
            <p:cNvPr id="57459" name="直接连接符 57458"/>
            <p:cNvSpPr/>
            <p:nvPr/>
          </p:nvSpPr>
          <p:spPr>
            <a:xfrm>
              <a:off x="1633" y="2762"/>
              <a:ext cx="0" cy="298"/>
            </a:xfrm>
            <a:prstGeom prst="line">
              <a:avLst/>
            </a:prstGeom>
            <a:ln w="28575" cap="sq" cmpd="sng">
              <a:solidFill>
                <a:srgbClr val="66FF33"/>
              </a:solidFill>
              <a:prstDash val="solid"/>
              <a:headEnd type="none" w="sm" len="sm"/>
              <a:tailEnd type="none" w="sm" len="sm"/>
            </a:ln>
          </p:spPr>
        </p:sp>
      </p:grpSp>
      <p:sp>
        <p:nvSpPr>
          <p:cNvPr id="4" name="Rectangle 3"/>
          <p:cNvSpPr/>
          <p:nvPr/>
        </p:nvSpPr>
        <p:spPr>
          <a:xfrm>
            <a:off x="595630" y="1237615"/>
            <a:ext cx="8423910" cy="1383665"/>
          </a:xfrm>
          <a:prstGeom prst="rect">
            <a:avLst/>
          </a:prstGeom>
          <a:noFill/>
          <a:ln w="9525">
            <a:noFill/>
          </a:ln>
        </p:spPr>
        <p:txBody>
          <a:bodyPr wrap="square">
            <a:spAutoFit/>
          </a:bodyPr>
          <a:p>
            <a:pPr fontAlgn="auto">
              <a:lnSpc>
                <a:spcPct val="150000"/>
              </a:lnSpc>
            </a:pPr>
            <a:r>
              <a:rPr lang="en-US" altLang="x-none" sz="2800" b="1" dirty="0">
                <a:latin typeface="+mn-ea"/>
              </a:rPr>
              <a:t>2. </a:t>
            </a:r>
            <a:r>
              <a:rPr lang="zh-CN" altLang="en-US" sz="2800" b="1" dirty="0">
                <a:latin typeface="+mn-ea"/>
              </a:rPr>
              <a:t>当</a:t>
            </a:r>
            <a:r>
              <a:rPr lang="en-US" altLang="x-none" sz="2800" b="1" dirty="0">
                <a:latin typeface="+mn-ea"/>
              </a:rPr>
              <a:t>p&gt;</a:t>
            </a:r>
            <a:r>
              <a:rPr lang="en-US" altLang="x-none" sz="2800" b="1" dirty="0">
                <a:latin typeface="+mn-ea"/>
                <a:sym typeface="+mn-ea"/>
              </a:rPr>
              <a:t>p</a:t>
            </a:r>
            <a:r>
              <a:rPr lang="en-US" altLang="x-none" sz="2800" b="1" baseline="-25000" dirty="0">
                <a:latin typeface="+mn-ea"/>
                <a:sym typeface="+mn-ea"/>
              </a:rPr>
              <a:t>c</a:t>
            </a:r>
            <a:r>
              <a:rPr lang="zh-CN" altLang="en-US" sz="2800" b="1" dirty="0">
                <a:latin typeface="+mn-ea"/>
              </a:rPr>
              <a:t>，锥阀打开，一小部分油液自阻尼小孔流回油箱；由于阻尼下降，主阀芯打开，溢流</a:t>
            </a:r>
            <a:endParaRPr lang="zh-CN" altLang="en-US" sz="2800" b="1" dirty="0">
              <a:latin typeface="+mn-ea"/>
            </a:endParaRPr>
          </a:p>
        </p:txBody>
      </p:sp>
      <p:sp>
        <p:nvSpPr>
          <p:cNvPr id="5" name="文本框 4"/>
          <p:cNvSpPr txBox="1"/>
          <p:nvPr/>
        </p:nvSpPr>
        <p:spPr>
          <a:xfrm>
            <a:off x="1089025" y="72390"/>
            <a:ext cx="6965950" cy="520700"/>
          </a:xfrm>
          <a:prstGeom prst="rect">
            <a:avLst/>
          </a:prstGeom>
          <a:noFill/>
        </p:spPr>
        <p:txBody>
          <a:bodyPr wrap="square" lIns="91390" tIns="45696" rIns="91390" bIns="45696" rtlCol="0">
            <a:spAutoFit/>
          </a:bodyPr>
          <a:p>
            <a:pPr algn="ctr" fontAlgn="auto"/>
            <a:r>
              <a:rPr lang="zh-CN" sz="2800" b="1" dirty="0">
                <a:solidFill>
                  <a:srgbClr val="0070C0"/>
                </a:solidFill>
                <a:latin typeface="微软雅黑" panose="020B0503020204020204" pitchFamily="34" charset="-122"/>
                <a:ea typeface="微软雅黑" panose="020B0503020204020204" pitchFamily="34" charset="-122"/>
              </a:rPr>
              <a:t>先导</a:t>
            </a:r>
            <a:r>
              <a:rPr sz="2800" b="1" dirty="0">
                <a:solidFill>
                  <a:srgbClr val="0070C0"/>
                </a:solidFill>
                <a:latin typeface="微软雅黑" panose="020B0503020204020204" pitchFamily="34" charset="-122"/>
                <a:ea typeface="微软雅黑" panose="020B0503020204020204" pitchFamily="34" charset="-122"/>
              </a:rPr>
              <a:t>式溢流阀</a:t>
            </a:r>
            <a:endParaRPr sz="2800" b="1" dirty="0">
              <a:solidFill>
                <a:srgbClr val="0070C0"/>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p14:dur="9"/>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nodeType="clickEffect">
                                  <p:stCondLst>
                                    <p:cond delay="0"/>
                                  </p:stCondLst>
                                  <p:childTnLst>
                                    <p:set>
                                      <p:cBhvr>
                                        <p:cTn id="6" dur="1" fill="hold">
                                          <p:stCondLst>
                                            <p:cond delay="0"/>
                                          </p:stCondLst>
                                        </p:cTn>
                                        <p:tgtEl>
                                          <p:spTgt spid="57397"/>
                                        </p:tgtEl>
                                        <p:attrNameLst>
                                          <p:attrName>style.visibility</p:attrName>
                                        </p:attrNameLst>
                                      </p:cBhvr>
                                      <p:to>
                                        <p:strVal val="visible"/>
                                      </p:to>
                                    </p:set>
                                    <p:animEffect transition="in" filter="wipe(right)">
                                      <p:cBhvr>
                                        <p:cTn id="7" dur="500"/>
                                        <p:tgtEl>
                                          <p:spTgt spid="57397"/>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57412"/>
                                        </p:tgtEl>
                                        <p:attrNameLst>
                                          <p:attrName>style.visibility</p:attrName>
                                        </p:attrNameLst>
                                      </p:cBhvr>
                                      <p:to>
                                        <p:strVal val="visible"/>
                                      </p:to>
                                    </p:set>
                                    <p:animEffect transition="in" filter="wipe(up)">
                                      <p:cBhvr>
                                        <p:cTn id="11" dur="500"/>
                                        <p:tgtEl>
                                          <p:spTgt spid="57412"/>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57413"/>
                                        </p:tgtEl>
                                        <p:attrNameLst>
                                          <p:attrName>style.visibility</p:attrName>
                                        </p:attrNameLst>
                                      </p:cBhvr>
                                      <p:to>
                                        <p:strVal val="visible"/>
                                      </p:to>
                                    </p:set>
                                    <p:animEffect transition="in" filter="wipe(up)">
                                      <p:cBhvr>
                                        <p:cTn id="15" dur="500"/>
                                        <p:tgtEl>
                                          <p:spTgt spid="57413"/>
                                        </p:tgtEl>
                                      </p:cBhvr>
                                    </p:animEffect>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57425"/>
                                        </p:tgtEl>
                                        <p:attrNameLst>
                                          <p:attrName>style.visibility</p:attrName>
                                        </p:attrNameLst>
                                      </p:cBhvr>
                                      <p:to>
                                        <p:strVal val="visible"/>
                                      </p:to>
                                    </p:set>
                                    <p:animEffect transition="in" filter="wipe(up)">
                                      <p:cBhvr>
                                        <p:cTn id="19" dur="500"/>
                                        <p:tgtEl>
                                          <p:spTgt spid="574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3"/>
          <p:cNvSpPr/>
          <p:nvPr/>
        </p:nvSpPr>
        <p:spPr>
          <a:xfrm>
            <a:off x="595630" y="1237615"/>
            <a:ext cx="8423910" cy="1383665"/>
          </a:xfrm>
          <a:prstGeom prst="rect">
            <a:avLst/>
          </a:prstGeom>
          <a:noFill/>
          <a:ln w="9525">
            <a:noFill/>
          </a:ln>
        </p:spPr>
        <p:txBody>
          <a:bodyPr wrap="square">
            <a:spAutoFit/>
          </a:bodyPr>
          <a:p>
            <a:pPr fontAlgn="auto">
              <a:lnSpc>
                <a:spcPct val="150000"/>
              </a:lnSpc>
            </a:pPr>
            <a:r>
              <a:rPr lang="en-US" altLang="x-none" sz="2800" b="1" dirty="0">
                <a:latin typeface="+mn-ea"/>
              </a:rPr>
              <a:t>2. </a:t>
            </a:r>
            <a:r>
              <a:rPr lang="zh-CN" altLang="en-US" sz="2800" b="1" dirty="0">
                <a:latin typeface="+mn-ea"/>
              </a:rPr>
              <a:t>当</a:t>
            </a:r>
            <a:r>
              <a:rPr lang="en-US" altLang="x-none" sz="2800" b="1" dirty="0">
                <a:latin typeface="+mn-ea"/>
              </a:rPr>
              <a:t>p&gt;</a:t>
            </a:r>
            <a:r>
              <a:rPr lang="en-US" altLang="x-none" sz="2800" b="1" dirty="0">
                <a:latin typeface="+mn-ea"/>
                <a:sym typeface="+mn-ea"/>
              </a:rPr>
              <a:t>p</a:t>
            </a:r>
            <a:r>
              <a:rPr lang="en-US" altLang="x-none" sz="2800" b="1" baseline="-25000" dirty="0">
                <a:latin typeface="+mn-ea"/>
                <a:sym typeface="+mn-ea"/>
              </a:rPr>
              <a:t>c</a:t>
            </a:r>
            <a:r>
              <a:rPr lang="zh-CN" altLang="en-US" sz="2800" b="1" dirty="0">
                <a:latin typeface="+mn-ea"/>
              </a:rPr>
              <a:t>，锥阀打开，一小部分油液自阻尼小孔流回油箱；由于阻尼下降，主阀芯打开，溢流</a:t>
            </a:r>
            <a:endParaRPr lang="zh-CN" altLang="en-US" sz="2800" b="1" dirty="0">
              <a:latin typeface="+mn-ea"/>
            </a:endParaRPr>
          </a:p>
        </p:txBody>
      </p:sp>
      <p:sp>
        <p:nvSpPr>
          <p:cNvPr id="2" name="正文"/>
          <p:cNvSpPr txBox="1"/>
          <p:nvPr/>
        </p:nvSpPr>
        <p:spPr>
          <a:xfrm>
            <a:off x="1222375" y="800100"/>
            <a:ext cx="6699250" cy="460375"/>
          </a:xfrm>
          <a:prstGeom prst="rect">
            <a:avLst/>
          </a:prstGeom>
          <a:noFill/>
        </p:spPr>
        <p:txBody>
          <a:bodyPr wrap="square" rtlCol="0">
            <a:spAutoFit/>
          </a:bodyPr>
          <a:p>
            <a:pPr indent="0" fontAlgn="auto">
              <a:lnSpc>
                <a:spcPct val="100000"/>
              </a:lnSpc>
            </a:pPr>
            <a:r>
              <a:rPr lang="zh-CN" sz="2400" b="1" dirty="0">
                <a:solidFill>
                  <a:schemeClr val="tx1"/>
                </a:solidFill>
                <a:latin typeface="微软雅黑" panose="020B0503020204020204" pitchFamily="34" charset="-122"/>
                <a:ea typeface="微软雅黑" panose="020B0503020204020204" pitchFamily="34" charset="-122"/>
              </a:rPr>
              <a:t>三、先导式溢流阀的工作原理</a:t>
            </a:r>
            <a:endParaRPr sz="2400" b="1" dirty="0">
              <a:solidFill>
                <a:schemeClr val="tx1"/>
              </a:solidFill>
              <a:latin typeface="微软雅黑" panose="020B0503020204020204" pitchFamily="34" charset="-122"/>
              <a:ea typeface="微软雅黑" panose="020B0503020204020204" pitchFamily="34" charset="-122"/>
            </a:endParaRPr>
          </a:p>
        </p:txBody>
      </p:sp>
      <p:grpSp>
        <p:nvGrpSpPr>
          <p:cNvPr id="58374" name="组合 58373"/>
          <p:cNvGrpSpPr/>
          <p:nvPr/>
        </p:nvGrpSpPr>
        <p:grpSpPr>
          <a:xfrm>
            <a:off x="4286250" y="3035300"/>
            <a:ext cx="3001963" cy="2854325"/>
            <a:chOff x="2808" y="1448"/>
            <a:chExt cx="1891" cy="1798"/>
          </a:xfrm>
        </p:grpSpPr>
        <p:sp>
          <p:nvSpPr>
            <p:cNvPr id="58375" name="矩形 58374"/>
            <p:cNvSpPr/>
            <p:nvPr/>
          </p:nvSpPr>
          <p:spPr>
            <a:xfrm>
              <a:off x="3419" y="1997"/>
              <a:ext cx="1280" cy="197"/>
            </a:xfrm>
            <a:prstGeom prst="rect">
              <a:avLst/>
            </a:prstGeom>
            <a:pattFill prst="wdUpDiag">
              <a:fgClr>
                <a:schemeClr val="accent1"/>
              </a:fgClr>
              <a:bgClr>
                <a:schemeClr val="bg1"/>
              </a:bgClr>
            </a:pattFill>
            <a:ln w="12700">
              <a:noFill/>
            </a:ln>
          </p:spPr>
          <p:txBody>
            <a:bodyPr/>
            <a:p>
              <a:endParaRPr lang="zh-CN" altLang="en-US"/>
            </a:p>
          </p:txBody>
        </p:sp>
        <p:sp>
          <p:nvSpPr>
            <p:cNvPr id="58376" name="矩形 58375"/>
            <p:cNvSpPr/>
            <p:nvPr/>
          </p:nvSpPr>
          <p:spPr>
            <a:xfrm>
              <a:off x="3624" y="2866"/>
              <a:ext cx="883" cy="379"/>
            </a:xfrm>
            <a:prstGeom prst="rect">
              <a:avLst/>
            </a:prstGeom>
            <a:pattFill prst="wdUpDiag">
              <a:fgClr>
                <a:schemeClr val="accent1"/>
              </a:fgClr>
              <a:bgClr>
                <a:schemeClr val="bg1"/>
              </a:bgClr>
            </a:pattFill>
            <a:ln w="12700" cap="sq" cmpd="sng">
              <a:solidFill>
                <a:srgbClr val="003366"/>
              </a:solidFill>
              <a:prstDash val="solid"/>
              <a:miter/>
              <a:headEnd type="none" w="sm" len="sm"/>
              <a:tailEnd type="none" w="sm" len="sm"/>
            </a:ln>
          </p:spPr>
          <p:txBody>
            <a:bodyPr/>
            <a:p>
              <a:endParaRPr lang="zh-CN" altLang="en-US"/>
            </a:p>
          </p:txBody>
        </p:sp>
        <p:sp>
          <p:nvSpPr>
            <p:cNvPr id="58377" name="矩形 58376"/>
            <p:cNvSpPr/>
            <p:nvPr/>
          </p:nvSpPr>
          <p:spPr>
            <a:xfrm>
              <a:off x="3490" y="2194"/>
              <a:ext cx="1132" cy="676"/>
            </a:xfrm>
            <a:prstGeom prst="rect">
              <a:avLst/>
            </a:prstGeom>
            <a:pattFill prst="wdUpDiag">
              <a:fgClr>
                <a:schemeClr val="accent1"/>
              </a:fgClr>
              <a:bgClr>
                <a:schemeClr val="bg1"/>
              </a:bgClr>
            </a:pattFill>
            <a:ln w="12700">
              <a:noFill/>
            </a:ln>
          </p:spPr>
          <p:txBody>
            <a:bodyPr/>
            <a:p>
              <a:endParaRPr lang="zh-CN" altLang="en-US"/>
            </a:p>
          </p:txBody>
        </p:sp>
        <p:sp>
          <p:nvSpPr>
            <p:cNvPr id="58378" name="矩形 58377"/>
            <p:cNvSpPr/>
            <p:nvPr/>
          </p:nvSpPr>
          <p:spPr>
            <a:xfrm>
              <a:off x="3683" y="2004"/>
              <a:ext cx="765" cy="733"/>
            </a:xfrm>
            <a:prstGeom prst="rect">
              <a:avLst/>
            </a:prstGeom>
            <a:solidFill>
              <a:schemeClr val="tx1"/>
            </a:solidFill>
            <a:ln w="12700" cap="sq" cmpd="sng">
              <a:solidFill>
                <a:schemeClr val="tx1"/>
              </a:solidFill>
              <a:prstDash val="solid"/>
              <a:miter/>
              <a:headEnd type="none" w="sm" len="sm"/>
              <a:tailEnd type="none" w="sm" len="sm"/>
            </a:ln>
          </p:spPr>
          <p:txBody>
            <a:bodyPr/>
            <a:p>
              <a:endParaRPr lang="zh-CN" altLang="en-US"/>
            </a:p>
          </p:txBody>
        </p:sp>
        <p:sp>
          <p:nvSpPr>
            <p:cNvPr id="58379" name="矩形 58378"/>
            <p:cNvSpPr/>
            <p:nvPr/>
          </p:nvSpPr>
          <p:spPr>
            <a:xfrm>
              <a:off x="3830" y="2747"/>
              <a:ext cx="480" cy="124"/>
            </a:xfrm>
            <a:prstGeom prst="rect">
              <a:avLst/>
            </a:prstGeom>
            <a:pattFill prst="wdDnDiag">
              <a:fgClr>
                <a:schemeClr val="accent1"/>
              </a:fgClr>
              <a:bgClr>
                <a:schemeClr val="bg1"/>
              </a:bgClr>
            </a:pattFill>
            <a:ln w="12700" cap="sq" cmpd="sng">
              <a:solidFill>
                <a:srgbClr val="003366"/>
              </a:solidFill>
              <a:prstDash val="solid"/>
              <a:miter/>
              <a:headEnd type="none" w="sm" len="sm"/>
              <a:tailEnd type="none" w="sm" len="sm"/>
            </a:ln>
          </p:spPr>
          <p:txBody>
            <a:bodyPr/>
            <a:p>
              <a:endParaRPr lang="zh-CN" altLang="en-US"/>
            </a:p>
          </p:txBody>
        </p:sp>
        <p:sp>
          <p:nvSpPr>
            <p:cNvPr id="58380" name="任意多边形 58379"/>
            <p:cNvSpPr/>
            <p:nvPr/>
          </p:nvSpPr>
          <p:spPr>
            <a:xfrm flipV="1">
              <a:off x="3902" y="2790"/>
              <a:ext cx="345" cy="87"/>
            </a:xfrm>
            <a:custGeom>
              <a:avLst/>
              <a:gdLst>
                <a:gd name="txL" fmla="*/ 4500 w 21600"/>
                <a:gd name="txT" fmla="*/ 4500 h 21600"/>
                <a:gd name="txR" fmla="*/ 17100 w 21600"/>
                <a:gd name="txB" fmla="*/ 17100 h 21600"/>
              </a:gdLst>
              <a:ahLst/>
              <a:cxnLst>
                <a:cxn ang="0">
                  <a:pos x="18900" y="10800"/>
                </a:cxn>
                <a:cxn ang="90">
                  <a:pos x="10800" y="21600"/>
                </a:cxn>
                <a:cxn ang="180">
                  <a:pos x="2700" y="10800"/>
                </a:cxn>
                <a:cxn ang="270">
                  <a:pos x="10800" y="0"/>
                </a:cxn>
              </a:cxnLst>
              <a:rect l="txL" t="txT" r="txR" b="txB"/>
              <a:pathLst>
                <a:path w="21600" h="21600">
                  <a:moveTo>
                    <a:pt x="0" y="0"/>
                  </a:moveTo>
                  <a:lnTo>
                    <a:pt x="5400" y="21600"/>
                  </a:lnTo>
                  <a:lnTo>
                    <a:pt x="16200" y="21600"/>
                  </a:lnTo>
                  <a:lnTo>
                    <a:pt x="21600" y="0"/>
                  </a:lnTo>
                  <a:close/>
                </a:path>
              </a:pathLst>
            </a:custGeom>
            <a:solidFill>
              <a:schemeClr val="tx1"/>
            </a:solidFill>
            <a:ln w="12700">
              <a:noFill/>
            </a:ln>
          </p:spPr>
          <p:txBody>
            <a:bodyPr/>
            <a:p>
              <a:endParaRPr lang="zh-CN" altLang="en-US"/>
            </a:p>
          </p:txBody>
        </p:sp>
        <p:sp>
          <p:nvSpPr>
            <p:cNvPr id="58381" name="矩形 58380"/>
            <p:cNvSpPr/>
            <p:nvPr/>
          </p:nvSpPr>
          <p:spPr>
            <a:xfrm>
              <a:off x="3907" y="2871"/>
              <a:ext cx="336" cy="375"/>
            </a:xfrm>
            <a:prstGeom prst="rect">
              <a:avLst/>
            </a:prstGeom>
            <a:solidFill>
              <a:schemeClr val="tx1"/>
            </a:solidFill>
            <a:ln w="12700">
              <a:noFill/>
            </a:ln>
          </p:spPr>
          <p:txBody>
            <a:bodyPr/>
            <a:p>
              <a:endParaRPr lang="zh-CN" altLang="en-US"/>
            </a:p>
          </p:txBody>
        </p:sp>
        <p:sp>
          <p:nvSpPr>
            <p:cNvPr id="58382" name="矩形 58381"/>
            <p:cNvSpPr/>
            <p:nvPr/>
          </p:nvSpPr>
          <p:spPr>
            <a:xfrm>
              <a:off x="3970" y="2738"/>
              <a:ext cx="197" cy="65"/>
            </a:xfrm>
            <a:prstGeom prst="rect">
              <a:avLst/>
            </a:prstGeom>
            <a:solidFill>
              <a:schemeClr val="tx1"/>
            </a:solidFill>
            <a:ln w="12700">
              <a:noFill/>
            </a:ln>
          </p:spPr>
          <p:txBody>
            <a:bodyPr/>
            <a:p>
              <a:endParaRPr lang="zh-CN" altLang="en-US"/>
            </a:p>
          </p:txBody>
        </p:sp>
        <p:sp>
          <p:nvSpPr>
            <p:cNvPr id="58383" name="矩形 58382"/>
            <p:cNvSpPr/>
            <p:nvPr/>
          </p:nvSpPr>
          <p:spPr>
            <a:xfrm>
              <a:off x="3048" y="1474"/>
              <a:ext cx="1651" cy="523"/>
            </a:xfrm>
            <a:prstGeom prst="rect">
              <a:avLst/>
            </a:prstGeom>
            <a:pattFill prst="wdDnDiag">
              <a:fgClr>
                <a:schemeClr val="accent1"/>
              </a:fgClr>
              <a:bgClr>
                <a:schemeClr val="bg1"/>
              </a:bgClr>
            </a:pattFill>
            <a:ln w="12700" cap="sq" cmpd="sng">
              <a:solidFill>
                <a:srgbClr val="003366"/>
              </a:solidFill>
              <a:prstDash val="solid"/>
              <a:miter/>
              <a:headEnd type="none" w="sm" len="sm"/>
              <a:tailEnd type="none" w="sm" len="sm"/>
            </a:ln>
          </p:spPr>
          <p:txBody>
            <a:bodyPr/>
            <a:p>
              <a:endParaRPr lang="zh-CN" altLang="en-US"/>
            </a:p>
          </p:txBody>
        </p:sp>
        <p:sp>
          <p:nvSpPr>
            <p:cNvPr id="58384" name="矩形 58383"/>
            <p:cNvSpPr/>
            <p:nvPr/>
          </p:nvSpPr>
          <p:spPr>
            <a:xfrm>
              <a:off x="3677" y="1992"/>
              <a:ext cx="777" cy="86"/>
            </a:xfrm>
            <a:prstGeom prst="rect">
              <a:avLst/>
            </a:prstGeom>
            <a:pattFill prst="wdDnDiag">
              <a:fgClr>
                <a:schemeClr val="accent1"/>
              </a:fgClr>
              <a:bgClr>
                <a:schemeClr val="bg1"/>
              </a:bgClr>
            </a:pattFill>
            <a:ln w="12700">
              <a:noFill/>
            </a:ln>
          </p:spPr>
          <p:txBody>
            <a:bodyPr/>
            <a:p>
              <a:endParaRPr lang="zh-CN" altLang="en-US"/>
            </a:p>
          </p:txBody>
        </p:sp>
        <p:sp>
          <p:nvSpPr>
            <p:cNvPr id="58385" name="矩形 58384"/>
            <p:cNvSpPr/>
            <p:nvPr/>
          </p:nvSpPr>
          <p:spPr>
            <a:xfrm>
              <a:off x="3941" y="1868"/>
              <a:ext cx="247" cy="211"/>
            </a:xfrm>
            <a:prstGeom prst="rect">
              <a:avLst/>
            </a:prstGeom>
            <a:solidFill>
              <a:schemeClr val="tx1"/>
            </a:solidFill>
            <a:ln w="12700">
              <a:noFill/>
            </a:ln>
          </p:spPr>
          <p:txBody>
            <a:bodyPr/>
            <a:p>
              <a:endParaRPr lang="zh-CN" altLang="en-US"/>
            </a:p>
          </p:txBody>
        </p:sp>
        <p:sp>
          <p:nvSpPr>
            <p:cNvPr id="58386" name="矩形 58385"/>
            <p:cNvSpPr/>
            <p:nvPr/>
          </p:nvSpPr>
          <p:spPr>
            <a:xfrm>
              <a:off x="4037" y="1810"/>
              <a:ext cx="56" cy="63"/>
            </a:xfrm>
            <a:prstGeom prst="rect">
              <a:avLst/>
            </a:prstGeom>
            <a:solidFill>
              <a:schemeClr val="tx1"/>
            </a:solidFill>
            <a:ln w="12700">
              <a:noFill/>
            </a:ln>
          </p:spPr>
          <p:txBody>
            <a:bodyPr/>
            <a:p>
              <a:endParaRPr lang="zh-CN" altLang="en-US"/>
            </a:p>
          </p:txBody>
        </p:sp>
        <p:sp>
          <p:nvSpPr>
            <p:cNvPr id="58387" name="矩形 58386"/>
            <p:cNvSpPr/>
            <p:nvPr/>
          </p:nvSpPr>
          <p:spPr>
            <a:xfrm>
              <a:off x="3273" y="1607"/>
              <a:ext cx="1416" cy="203"/>
            </a:xfrm>
            <a:prstGeom prst="rect">
              <a:avLst/>
            </a:prstGeom>
            <a:solidFill>
              <a:schemeClr val="tx1"/>
            </a:solidFill>
            <a:ln w="12700">
              <a:noFill/>
            </a:ln>
          </p:spPr>
          <p:txBody>
            <a:bodyPr/>
            <a:p>
              <a:endParaRPr lang="zh-CN" altLang="en-US"/>
            </a:p>
          </p:txBody>
        </p:sp>
        <p:grpSp>
          <p:nvGrpSpPr>
            <p:cNvPr id="58388" name="组合 58387"/>
            <p:cNvGrpSpPr/>
            <p:nvPr/>
          </p:nvGrpSpPr>
          <p:grpSpPr>
            <a:xfrm>
              <a:off x="4117" y="1605"/>
              <a:ext cx="278" cy="208"/>
              <a:chOff x="4157" y="1608"/>
              <a:chExt cx="278" cy="202"/>
            </a:xfrm>
          </p:grpSpPr>
          <p:sp>
            <p:nvSpPr>
              <p:cNvPr id="58389" name="矩形 58388"/>
              <p:cNvSpPr/>
              <p:nvPr/>
            </p:nvSpPr>
            <p:spPr>
              <a:xfrm>
                <a:off x="4162" y="1608"/>
                <a:ext cx="264" cy="202"/>
              </a:xfrm>
              <a:prstGeom prst="rect">
                <a:avLst/>
              </a:prstGeom>
              <a:pattFill prst="dkUpDiag">
                <a:fgClr>
                  <a:schemeClr val="accent1"/>
                </a:fgClr>
                <a:bgClr>
                  <a:schemeClr val="bg1"/>
                </a:bgClr>
              </a:pattFill>
              <a:ln w="12700">
                <a:noFill/>
              </a:ln>
            </p:spPr>
            <p:txBody>
              <a:bodyPr/>
              <a:p>
                <a:endParaRPr lang="zh-CN" altLang="en-US"/>
              </a:p>
            </p:txBody>
          </p:sp>
          <p:sp>
            <p:nvSpPr>
              <p:cNvPr id="58390" name="矩形 58389"/>
              <p:cNvSpPr/>
              <p:nvPr/>
            </p:nvSpPr>
            <p:spPr>
              <a:xfrm>
                <a:off x="4157" y="1675"/>
                <a:ext cx="120" cy="72"/>
              </a:xfrm>
              <a:prstGeom prst="rect">
                <a:avLst/>
              </a:prstGeom>
              <a:solidFill>
                <a:schemeClr val="tx1"/>
              </a:solidFill>
              <a:ln w="12700">
                <a:noFill/>
              </a:ln>
            </p:spPr>
            <p:txBody>
              <a:bodyPr/>
              <a:p>
                <a:endParaRPr lang="zh-CN" altLang="en-US"/>
              </a:p>
            </p:txBody>
          </p:sp>
          <p:sp>
            <p:nvSpPr>
              <p:cNvPr id="58391" name="矩形 58390"/>
              <p:cNvSpPr/>
              <p:nvPr/>
            </p:nvSpPr>
            <p:spPr>
              <a:xfrm>
                <a:off x="4277" y="1694"/>
                <a:ext cx="158" cy="27"/>
              </a:xfrm>
              <a:prstGeom prst="rect">
                <a:avLst/>
              </a:prstGeom>
              <a:solidFill>
                <a:schemeClr val="tx1"/>
              </a:solidFill>
              <a:ln w="12700">
                <a:noFill/>
              </a:ln>
            </p:spPr>
            <p:txBody>
              <a:bodyPr/>
              <a:p>
                <a:endParaRPr lang="zh-CN" altLang="en-US"/>
              </a:p>
            </p:txBody>
          </p:sp>
        </p:grpSp>
        <p:sp>
          <p:nvSpPr>
            <p:cNvPr id="58392" name="矩形 58391"/>
            <p:cNvSpPr/>
            <p:nvPr/>
          </p:nvSpPr>
          <p:spPr>
            <a:xfrm>
              <a:off x="2943" y="1641"/>
              <a:ext cx="441" cy="129"/>
            </a:xfrm>
            <a:prstGeom prst="rect">
              <a:avLst/>
            </a:prstGeom>
            <a:pattFill prst="ltVert">
              <a:fgClr>
                <a:schemeClr val="accent1"/>
              </a:fgClr>
              <a:bgClr>
                <a:srgbClr val="005E76"/>
              </a:bgClr>
            </a:pattFill>
            <a:ln w="12700">
              <a:noFill/>
            </a:ln>
          </p:spPr>
          <p:txBody>
            <a:bodyPr/>
            <a:p>
              <a:endParaRPr lang="zh-CN" altLang="en-US"/>
            </a:p>
          </p:txBody>
        </p:sp>
        <p:sp>
          <p:nvSpPr>
            <p:cNvPr id="58393" name="圆角矩形 58392"/>
            <p:cNvSpPr/>
            <p:nvPr/>
          </p:nvSpPr>
          <p:spPr>
            <a:xfrm>
              <a:off x="2808" y="1448"/>
              <a:ext cx="163" cy="523"/>
            </a:xfrm>
            <a:prstGeom prst="roundRect">
              <a:avLst>
                <a:gd name="adj" fmla="val 16667"/>
              </a:avLst>
            </a:prstGeom>
            <a:gradFill rotWithShape="0">
              <a:gsLst>
                <a:gs pos="0">
                  <a:schemeClr val="accent1">
                    <a:gamma/>
                    <a:shade val="46275"/>
                    <a:invGamma/>
                  </a:schemeClr>
                </a:gs>
                <a:gs pos="50000">
                  <a:schemeClr val="accent1"/>
                </a:gs>
                <a:gs pos="100000">
                  <a:schemeClr val="accent1">
                    <a:gamma/>
                    <a:shade val="46275"/>
                    <a:invGamma/>
                  </a:schemeClr>
                </a:gs>
              </a:gsLst>
              <a:lin ang="5400000" scaled="1"/>
              <a:tileRect/>
            </a:gradFill>
            <a:ln w="12700">
              <a:noFill/>
            </a:ln>
          </p:spPr>
          <p:txBody>
            <a:bodyPr/>
            <a:p>
              <a:endParaRPr lang="zh-CN" altLang="en-US"/>
            </a:p>
          </p:txBody>
        </p:sp>
        <p:sp>
          <p:nvSpPr>
            <p:cNvPr id="58394" name="矩形 58393"/>
            <p:cNvSpPr/>
            <p:nvPr/>
          </p:nvSpPr>
          <p:spPr>
            <a:xfrm>
              <a:off x="3384" y="1608"/>
              <a:ext cx="168" cy="202"/>
            </a:xfrm>
            <a:prstGeom prst="rect">
              <a:avLst/>
            </a:prstGeom>
            <a:gradFill rotWithShape="0">
              <a:gsLst>
                <a:gs pos="0">
                  <a:schemeClr val="accent1">
                    <a:gamma/>
                    <a:shade val="46275"/>
                    <a:invGamma/>
                  </a:schemeClr>
                </a:gs>
                <a:gs pos="50000">
                  <a:schemeClr val="accent1"/>
                </a:gs>
                <a:gs pos="100000">
                  <a:schemeClr val="accent1">
                    <a:gamma/>
                    <a:shade val="46275"/>
                    <a:invGamma/>
                  </a:schemeClr>
                </a:gs>
              </a:gsLst>
              <a:lin ang="5400000" scaled="1"/>
              <a:tileRect/>
            </a:gradFill>
            <a:ln w="12700">
              <a:noFill/>
            </a:ln>
          </p:spPr>
          <p:txBody>
            <a:bodyPr/>
            <a:p>
              <a:endParaRPr lang="zh-CN" altLang="en-US"/>
            </a:p>
          </p:txBody>
        </p:sp>
      </p:grpSp>
      <p:grpSp>
        <p:nvGrpSpPr>
          <p:cNvPr id="58395" name="组合 58394"/>
          <p:cNvGrpSpPr/>
          <p:nvPr/>
        </p:nvGrpSpPr>
        <p:grpSpPr>
          <a:xfrm>
            <a:off x="6919913" y="3214688"/>
            <a:ext cx="555625" cy="473075"/>
            <a:chOff x="4460" y="1560"/>
            <a:chExt cx="350" cy="298"/>
          </a:xfrm>
        </p:grpSpPr>
        <p:sp>
          <p:nvSpPr>
            <p:cNvPr id="58396" name="矩形 58395"/>
            <p:cNvSpPr/>
            <p:nvPr/>
          </p:nvSpPr>
          <p:spPr>
            <a:xfrm>
              <a:off x="4460" y="1594"/>
              <a:ext cx="254" cy="226"/>
            </a:xfrm>
            <a:prstGeom prst="rect">
              <a:avLst/>
            </a:prstGeom>
            <a:pattFill prst="ltVert">
              <a:fgClr>
                <a:schemeClr val="accent1"/>
              </a:fgClr>
              <a:bgClr>
                <a:srgbClr val="005E76"/>
              </a:bgClr>
            </a:pattFill>
            <a:ln w="12700">
              <a:noFill/>
            </a:ln>
          </p:spPr>
          <p:txBody>
            <a:bodyPr/>
            <a:p>
              <a:endParaRPr lang="zh-CN" altLang="en-US"/>
            </a:p>
          </p:txBody>
        </p:sp>
        <p:sp>
          <p:nvSpPr>
            <p:cNvPr id="58397" name="矩形 58396"/>
            <p:cNvSpPr/>
            <p:nvPr/>
          </p:nvSpPr>
          <p:spPr>
            <a:xfrm>
              <a:off x="4704" y="1560"/>
              <a:ext cx="106" cy="298"/>
            </a:xfrm>
            <a:prstGeom prst="rect">
              <a:avLst/>
            </a:prstGeom>
            <a:gradFill rotWithShape="0">
              <a:gsLst>
                <a:gs pos="0">
                  <a:schemeClr val="accent1">
                    <a:gamma/>
                    <a:shade val="46275"/>
                    <a:invGamma/>
                  </a:schemeClr>
                </a:gs>
                <a:gs pos="50000">
                  <a:schemeClr val="accent1"/>
                </a:gs>
                <a:gs pos="100000">
                  <a:schemeClr val="accent1">
                    <a:gamma/>
                    <a:shade val="46275"/>
                    <a:invGamma/>
                  </a:schemeClr>
                </a:gs>
              </a:gsLst>
              <a:lin ang="5400000" scaled="1"/>
              <a:tileRect/>
            </a:gradFill>
            <a:ln w="12700" cap="sq" cmpd="sng">
              <a:solidFill>
                <a:srgbClr val="003366"/>
              </a:solidFill>
              <a:prstDash val="solid"/>
              <a:miter/>
              <a:headEnd type="none" w="sm" len="sm"/>
              <a:tailEnd type="none" w="sm" len="sm"/>
            </a:ln>
          </p:spPr>
          <p:txBody>
            <a:bodyPr/>
            <a:p>
              <a:endParaRPr lang="zh-CN" altLang="en-US"/>
            </a:p>
          </p:txBody>
        </p:sp>
      </p:grpSp>
      <p:sp>
        <p:nvSpPr>
          <p:cNvPr id="58398" name="矩形 58397"/>
          <p:cNvSpPr/>
          <p:nvPr/>
        </p:nvSpPr>
        <p:spPr>
          <a:xfrm>
            <a:off x="6870700" y="4638675"/>
            <a:ext cx="296863" cy="406400"/>
          </a:xfrm>
          <a:prstGeom prst="rect">
            <a:avLst/>
          </a:prstGeom>
          <a:solidFill>
            <a:schemeClr val="tx1"/>
          </a:solidFill>
          <a:ln w="12700">
            <a:noFill/>
          </a:ln>
        </p:spPr>
        <p:txBody>
          <a:bodyPr/>
          <a:p>
            <a:endParaRPr lang="zh-CN" altLang="en-US"/>
          </a:p>
        </p:txBody>
      </p:sp>
      <p:sp>
        <p:nvSpPr>
          <p:cNvPr id="58399" name="矩形 58398"/>
          <p:cNvSpPr/>
          <p:nvPr/>
        </p:nvSpPr>
        <p:spPr>
          <a:xfrm>
            <a:off x="6800850" y="3609975"/>
            <a:ext cx="50800" cy="433388"/>
          </a:xfrm>
          <a:prstGeom prst="rect">
            <a:avLst/>
          </a:prstGeom>
          <a:solidFill>
            <a:schemeClr val="tx1"/>
          </a:solidFill>
          <a:ln w="12700">
            <a:noFill/>
          </a:ln>
        </p:spPr>
        <p:txBody>
          <a:bodyPr/>
          <a:p>
            <a:endParaRPr lang="zh-CN" altLang="en-US"/>
          </a:p>
        </p:txBody>
      </p:sp>
      <p:sp>
        <p:nvSpPr>
          <p:cNvPr id="58400" name="矩形 58399"/>
          <p:cNvSpPr/>
          <p:nvPr/>
        </p:nvSpPr>
        <p:spPr>
          <a:xfrm>
            <a:off x="5672138" y="4030663"/>
            <a:ext cx="1228725" cy="273050"/>
          </a:xfrm>
          <a:prstGeom prst="rect">
            <a:avLst/>
          </a:prstGeom>
          <a:solidFill>
            <a:schemeClr val="accent2"/>
          </a:solidFill>
          <a:ln w="12700">
            <a:noFill/>
          </a:ln>
        </p:spPr>
        <p:txBody>
          <a:bodyPr/>
          <a:p>
            <a:endParaRPr lang="zh-CN" altLang="en-US"/>
          </a:p>
        </p:txBody>
      </p:sp>
      <p:sp>
        <p:nvSpPr>
          <p:cNvPr id="58401" name="矩形 58400"/>
          <p:cNvSpPr/>
          <p:nvPr/>
        </p:nvSpPr>
        <p:spPr>
          <a:xfrm>
            <a:off x="6800850" y="3608388"/>
            <a:ext cx="50800" cy="427037"/>
          </a:xfrm>
          <a:prstGeom prst="rect">
            <a:avLst/>
          </a:prstGeom>
          <a:solidFill>
            <a:schemeClr val="accent2"/>
          </a:solidFill>
          <a:ln w="12700">
            <a:noFill/>
          </a:ln>
        </p:spPr>
        <p:txBody>
          <a:bodyPr/>
          <a:p>
            <a:endParaRPr lang="zh-CN" altLang="en-US"/>
          </a:p>
        </p:txBody>
      </p:sp>
      <p:sp>
        <p:nvSpPr>
          <p:cNvPr id="58402" name="矩形 58401"/>
          <p:cNvSpPr/>
          <p:nvPr/>
        </p:nvSpPr>
        <p:spPr>
          <a:xfrm>
            <a:off x="6778625" y="3289300"/>
            <a:ext cx="141288" cy="323850"/>
          </a:xfrm>
          <a:prstGeom prst="rect">
            <a:avLst/>
          </a:prstGeom>
          <a:solidFill>
            <a:schemeClr val="accent2"/>
          </a:solidFill>
          <a:ln w="12700">
            <a:noFill/>
          </a:ln>
        </p:spPr>
        <p:txBody>
          <a:bodyPr/>
          <a:p>
            <a:endParaRPr lang="zh-CN" altLang="en-US"/>
          </a:p>
        </p:txBody>
      </p:sp>
      <p:grpSp>
        <p:nvGrpSpPr>
          <p:cNvPr id="58403" name="组合 58402"/>
          <p:cNvGrpSpPr/>
          <p:nvPr/>
        </p:nvGrpSpPr>
        <p:grpSpPr>
          <a:xfrm>
            <a:off x="6376988" y="3394075"/>
            <a:ext cx="419100" cy="119063"/>
            <a:chOff x="4125" y="1674"/>
            <a:chExt cx="264" cy="75"/>
          </a:xfrm>
        </p:grpSpPr>
        <p:sp>
          <p:nvSpPr>
            <p:cNvPr id="58404" name="矩形 58403"/>
            <p:cNvSpPr/>
            <p:nvPr/>
          </p:nvSpPr>
          <p:spPr>
            <a:xfrm>
              <a:off x="4236" y="1695"/>
              <a:ext cx="153" cy="32"/>
            </a:xfrm>
            <a:prstGeom prst="rect">
              <a:avLst/>
            </a:prstGeom>
            <a:solidFill>
              <a:schemeClr val="accent2"/>
            </a:solidFill>
            <a:ln w="12700">
              <a:noFill/>
            </a:ln>
          </p:spPr>
          <p:txBody>
            <a:bodyPr/>
            <a:p>
              <a:endParaRPr lang="zh-CN" altLang="en-US"/>
            </a:p>
          </p:txBody>
        </p:sp>
        <p:sp>
          <p:nvSpPr>
            <p:cNvPr id="58405" name="矩形 58404"/>
            <p:cNvSpPr/>
            <p:nvPr/>
          </p:nvSpPr>
          <p:spPr>
            <a:xfrm>
              <a:off x="4125" y="1674"/>
              <a:ext cx="111" cy="75"/>
            </a:xfrm>
            <a:prstGeom prst="rect">
              <a:avLst/>
            </a:prstGeom>
            <a:solidFill>
              <a:schemeClr val="accent2"/>
            </a:solidFill>
            <a:ln w="12700">
              <a:noFill/>
            </a:ln>
          </p:spPr>
          <p:txBody>
            <a:bodyPr/>
            <a:p>
              <a:endParaRPr lang="zh-CN" altLang="en-US"/>
            </a:p>
          </p:txBody>
        </p:sp>
      </p:grpSp>
      <p:sp>
        <p:nvSpPr>
          <p:cNvPr id="58406" name="矩形 58405"/>
          <p:cNvSpPr/>
          <p:nvPr/>
        </p:nvSpPr>
        <p:spPr>
          <a:xfrm>
            <a:off x="5461000" y="3282950"/>
            <a:ext cx="914400" cy="330200"/>
          </a:xfrm>
          <a:prstGeom prst="rect">
            <a:avLst/>
          </a:prstGeom>
          <a:solidFill>
            <a:schemeClr val="accent2"/>
          </a:solidFill>
          <a:ln w="12700">
            <a:noFill/>
          </a:ln>
        </p:spPr>
        <p:txBody>
          <a:bodyPr/>
          <a:p>
            <a:endParaRPr lang="zh-CN" altLang="en-US"/>
          </a:p>
        </p:txBody>
      </p:sp>
      <p:sp>
        <p:nvSpPr>
          <p:cNvPr id="58407" name="任意多边形 58406"/>
          <p:cNvSpPr/>
          <p:nvPr/>
        </p:nvSpPr>
        <p:spPr>
          <a:xfrm>
            <a:off x="5664200" y="4502150"/>
            <a:ext cx="1498600" cy="584200"/>
          </a:xfrm>
          <a:custGeom>
            <a:avLst/>
            <a:gdLst/>
            <a:ahLst/>
            <a:cxnLst/>
            <a:pathLst>
              <a:path w="936" h="364">
                <a:moveTo>
                  <a:pt x="936" y="340"/>
                </a:moveTo>
                <a:lnTo>
                  <a:pt x="768" y="340"/>
                </a:lnTo>
                <a:lnTo>
                  <a:pt x="768" y="364"/>
                </a:lnTo>
                <a:lnTo>
                  <a:pt x="0" y="364"/>
                </a:lnTo>
                <a:lnTo>
                  <a:pt x="0" y="0"/>
                </a:lnTo>
                <a:lnTo>
                  <a:pt x="764" y="0"/>
                </a:lnTo>
                <a:lnTo>
                  <a:pt x="764" y="88"/>
                </a:lnTo>
                <a:lnTo>
                  <a:pt x="936" y="88"/>
                </a:lnTo>
                <a:lnTo>
                  <a:pt x="936" y="340"/>
                </a:lnTo>
                <a:close/>
              </a:path>
            </a:pathLst>
          </a:custGeom>
          <a:solidFill>
            <a:srgbClr val="FFCC00"/>
          </a:solidFill>
          <a:ln w="12700">
            <a:noFill/>
          </a:ln>
        </p:spPr>
        <p:txBody>
          <a:bodyPr/>
          <a:p>
            <a:endParaRPr lang="zh-CN" altLang="en-US"/>
          </a:p>
        </p:txBody>
      </p:sp>
      <p:grpSp>
        <p:nvGrpSpPr>
          <p:cNvPr id="58408" name="组合 58407"/>
          <p:cNvGrpSpPr/>
          <p:nvPr/>
        </p:nvGrpSpPr>
        <p:grpSpPr>
          <a:xfrm>
            <a:off x="5876925" y="3324225"/>
            <a:ext cx="508000" cy="249238"/>
            <a:chOff x="3936" y="1630"/>
            <a:chExt cx="320" cy="157"/>
          </a:xfrm>
        </p:grpSpPr>
        <p:sp>
          <p:nvSpPr>
            <p:cNvPr id="58409" name="等腰三角形 58408"/>
            <p:cNvSpPr/>
            <p:nvPr/>
          </p:nvSpPr>
          <p:spPr>
            <a:xfrm rot="5400000">
              <a:off x="4069" y="1600"/>
              <a:ext cx="157" cy="216"/>
            </a:xfrm>
            <a:prstGeom prst="triangle">
              <a:avLst>
                <a:gd name="adj" fmla="val 50000"/>
              </a:avLst>
            </a:prstGeom>
            <a:gradFill rotWithShape="0">
              <a:gsLst>
                <a:gs pos="0">
                  <a:schemeClr val="accent1">
                    <a:gamma/>
                    <a:shade val="46275"/>
                    <a:invGamma/>
                  </a:schemeClr>
                </a:gs>
                <a:gs pos="50000">
                  <a:schemeClr val="accent1"/>
                </a:gs>
                <a:gs pos="100000">
                  <a:schemeClr val="accent1">
                    <a:gamma/>
                    <a:shade val="46275"/>
                    <a:invGamma/>
                  </a:schemeClr>
                </a:gs>
              </a:gsLst>
              <a:lin ang="5400000" scaled="1"/>
              <a:tileRect/>
            </a:gradFill>
            <a:ln w="12700">
              <a:noFill/>
            </a:ln>
          </p:spPr>
          <p:txBody>
            <a:bodyPr/>
            <a:p>
              <a:endParaRPr lang="zh-CN" altLang="en-US"/>
            </a:p>
          </p:txBody>
        </p:sp>
        <p:sp>
          <p:nvSpPr>
            <p:cNvPr id="58410" name="矩形 58409"/>
            <p:cNvSpPr/>
            <p:nvPr/>
          </p:nvSpPr>
          <p:spPr>
            <a:xfrm>
              <a:off x="3936" y="1675"/>
              <a:ext cx="106" cy="77"/>
            </a:xfrm>
            <a:prstGeom prst="rect">
              <a:avLst/>
            </a:prstGeom>
            <a:gradFill rotWithShape="0">
              <a:gsLst>
                <a:gs pos="0">
                  <a:schemeClr val="accent1">
                    <a:gamma/>
                    <a:shade val="46275"/>
                    <a:invGamma/>
                  </a:schemeClr>
                </a:gs>
                <a:gs pos="50000">
                  <a:schemeClr val="accent1"/>
                </a:gs>
                <a:gs pos="100000">
                  <a:schemeClr val="accent1">
                    <a:gamma/>
                    <a:shade val="46275"/>
                    <a:invGamma/>
                  </a:schemeClr>
                </a:gs>
              </a:gsLst>
              <a:lin ang="5400000" scaled="1"/>
              <a:tileRect/>
            </a:gradFill>
            <a:ln w="12700">
              <a:noFill/>
            </a:ln>
          </p:spPr>
          <p:txBody>
            <a:bodyPr/>
            <a:p>
              <a:endParaRPr lang="zh-CN" altLang="en-US"/>
            </a:p>
          </p:txBody>
        </p:sp>
      </p:grpSp>
      <p:grpSp>
        <p:nvGrpSpPr>
          <p:cNvPr id="58411" name="组合 58410"/>
          <p:cNvGrpSpPr/>
          <p:nvPr/>
        </p:nvGrpSpPr>
        <p:grpSpPr>
          <a:xfrm rot="5400000">
            <a:off x="5634038" y="3176588"/>
            <a:ext cx="227012" cy="560387"/>
            <a:chOff x="3961" y="2212"/>
            <a:chExt cx="200" cy="756"/>
          </a:xfrm>
        </p:grpSpPr>
        <p:sp>
          <p:nvSpPr>
            <p:cNvPr id="58412" name="直接连接符 58411"/>
            <p:cNvSpPr/>
            <p:nvPr/>
          </p:nvSpPr>
          <p:spPr>
            <a:xfrm flipV="1">
              <a:off x="3981" y="2884"/>
              <a:ext cx="180" cy="84"/>
            </a:xfrm>
            <a:prstGeom prst="line">
              <a:avLst/>
            </a:prstGeom>
            <a:ln w="28575" cap="sq" cmpd="sng">
              <a:solidFill>
                <a:srgbClr val="808080"/>
              </a:solidFill>
              <a:prstDash val="solid"/>
              <a:headEnd type="none" w="sm" len="sm"/>
              <a:tailEnd type="none" w="sm" len="sm"/>
            </a:ln>
          </p:spPr>
        </p:sp>
        <p:sp>
          <p:nvSpPr>
            <p:cNvPr id="58413" name="直接连接符 58412"/>
            <p:cNvSpPr/>
            <p:nvPr/>
          </p:nvSpPr>
          <p:spPr>
            <a:xfrm flipH="1" flipV="1">
              <a:off x="3977" y="2832"/>
              <a:ext cx="180" cy="48"/>
            </a:xfrm>
            <a:prstGeom prst="line">
              <a:avLst/>
            </a:prstGeom>
            <a:ln w="28575" cap="sq" cmpd="sng">
              <a:solidFill>
                <a:srgbClr val="808080"/>
              </a:solidFill>
              <a:prstDash val="solid"/>
              <a:headEnd type="none" w="sm" len="sm"/>
              <a:tailEnd type="none" w="sm" len="sm"/>
            </a:ln>
          </p:spPr>
        </p:sp>
        <p:sp>
          <p:nvSpPr>
            <p:cNvPr id="58414" name="直接连接符 58413"/>
            <p:cNvSpPr/>
            <p:nvPr/>
          </p:nvSpPr>
          <p:spPr>
            <a:xfrm flipV="1">
              <a:off x="3965" y="2748"/>
              <a:ext cx="192" cy="76"/>
            </a:xfrm>
            <a:prstGeom prst="line">
              <a:avLst/>
            </a:prstGeom>
            <a:ln w="28575" cap="sq" cmpd="sng">
              <a:solidFill>
                <a:srgbClr val="808080"/>
              </a:solidFill>
              <a:prstDash val="solid"/>
              <a:headEnd type="none" w="sm" len="sm"/>
              <a:tailEnd type="none" w="sm" len="sm"/>
            </a:ln>
          </p:spPr>
        </p:sp>
        <p:sp>
          <p:nvSpPr>
            <p:cNvPr id="58415" name="直接连接符 58414"/>
            <p:cNvSpPr/>
            <p:nvPr/>
          </p:nvSpPr>
          <p:spPr>
            <a:xfrm flipH="1" flipV="1">
              <a:off x="3973" y="2668"/>
              <a:ext cx="172" cy="76"/>
            </a:xfrm>
            <a:prstGeom prst="line">
              <a:avLst/>
            </a:prstGeom>
            <a:ln w="28575" cap="sq" cmpd="sng">
              <a:solidFill>
                <a:srgbClr val="808080"/>
              </a:solidFill>
              <a:prstDash val="solid"/>
              <a:headEnd type="none" w="sm" len="sm"/>
              <a:tailEnd type="none" w="sm" len="sm"/>
            </a:ln>
          </p:spPr>
        </p:sp>
        <p:sp>
          <p:nvSpPr>
            <p:cNvPr id="58416" name="直接连接符 58415"/>
            <p:cNvSpPr/>
            <p:nvPr/>
          </p:nvSpPr>
          <p:spPr>
            <a:xfrm flipV="1">
              <a:off x="3969" y="2588"/>
              <a:ext cx="172" cy="80"/>
            </a:xfrm>
            <a:prstGeom prst="line">
              <a:avLst/>
            </a:prstGeom>
            <a:ln w="28575" cap="sq" cmpd="sng">
              <a:solidFill>
                <a:srgbClr val="808080"/>
              </a:solidFill>
              <a:prstDash val="solid"/>
              <a:headEnd type="none" w="sm" len="sm"/>
              <a:tailEnd type="none" w="sm" len="sm"/>
            </a:ln>
          </p:spPr>
        </p:sp>
        <p:sp>
          <p:nvSpPr>
            <p:cNvPr id="58417" name="直接连接符 58416"/>
            <p:cNvSpPr/>
            <p:nvPr/>
          </p:nvSpPr>
          <p:spPr>
            <a:xfrm flipH="1" flipV="1">
              <a:off x="3965" y="2512"/>
              <a:ext cx="180" cy="64"/>
            </a:xfrm>
            <a:prstGeom prst="line">
              <a:avLst/>
            </a:prstGeom>
            <a:ln w="28575" cap="sq" cmpd="sng">
              <a:solidFill>
                <a:srgbClr val="808080"/>
              </a:solidFill>
              <a:prstDash val="solid"/>
              <a:headEnd type="none" w="sm" len="sm"/>
              <a:tailEnd type="none" w="sm" len="sm"/>
            </a:ln>
          </p:spPr>
        </p:sp>
        <p:sp>
          <p:nvSpPr>
            <p:cNvPr id="58418" name="直接连接符 58417"/>
            <p:cNvSpPr/>
            <p:nvPr/>
          </p:nvSpPr>
          <p:spPr>
            <a:xfrm flipV="1">
              <a:off x="3965" y="2444"/>
              <a:ext cx="176" cy="64"/>
            </a:xfrm>
            <a:prstGeom prst="line">
              <a:avLst/>
            </a:prstGeom>
            <a:ln w="28575" cap="sq" cmpd="sng">
              <a:solidFill>
                <a:srgbClr val="808080"/>
              </a:solidFill>
              <a:prstDash val="solid"/>
              <a:headEnd type="none" w="sm" len="sm"/>
              <a:tailEnd type="none" w="sm" len="sm"/>
            </a:ln>
          </p:spPr>
        </p:sp>
        <p:sp>
          <p:nvSpPr>
            <p:cNvPr id="58419" name="直接连接符 58418"/>
            <p:cNvSpPr/>
            <p:nvPr/>
          </p:nvSpPr>
          <p:spPr>
            <a:xfrm flipH="1" flipV="1">
              <a:off x="3961" y="2372"/>
              <a:ext cx="184" cy="68"/>
            </a:xfrm>
            <a:prstGeom prst="line">
              <a:avLst/>
            </a:prstGeom>
            <a:ln w="28575" cap="sq" cmpd="sng">
              <a:solidFill>
                <a:srgbClr val="808080"/>
              </a:solidFill>
              <a:prstDash val="solid"/>
              <a:headEnd type="none" w="sm" len="sm"/>
              <a:tailEnd type="none" w="sm" len="sm"/>
            </a:ln>
          </p:spPr>
        </p:sp>
        <p:sp>
          <p:nvSpPr>
            <p:cNvPr id="58420" name="直接连接符 58419"/>
            <p:cNvSpPr/>
            <p:nvPr/>
          </p:nvSpPr>
          <p:spPr>
            <a:xfrm flipV="1">
              <a:off x="3961" y="2284"/>
              <a:ext cx="180" cy="76"/>
            </a:xfrm>
            <a:prstGeom prst="line">
              <a:avLst/>
            </a:prstGeom>
            <a:ln w="28575" cap="sq" cmpd="sng">
              <a:solidFill>
                <a:srgbClr val="808080"/>
              </a:solidFill>
              <a:prstDash val="solid"/>
              <a:headEnd type="none" w="sm" len="sm"/>
              <a:tailEnd type="none" w="sm" len="sm"/>
            </a:ln>
          </p:spPr>
        </p:sp>
        <p:sp>
          <p:nvSpPr>
            <p:cNvPr id="58421" name="直接连接符 58420"/>
            <p:cNvSpPr/>
            <p:nvPr/>
          </p:nvSpPr>
          <p:spPr>
            <a:xfrm flipH="1" flipV="1">
              <a:off x="3977" y="2212"/>
              <a:ext cx="180" cy="64"/>
            </a:xfrm>
            <a:prstGeom prst="line">
              <a:avLst/>
            </a:prstGeom>
            <a:ln w="28575" cap="sq" cmpd="sng">
              <a:solidFill>
                <a:srgbClr val="808080"/>
              </a:solidFill>
              <a:prstDash val="solid"/>
              <a:headEnd type="none" w="sm" len="sm"/>
              <a:tailEnd type="none" w="sm" len="sm"/>
            </a:ln>
          </p:spPr>
        </p:sp>
      </p:grpSp>
      <p:sp>
        <p:nvSpPr>
          <p:cNvPr id="58422" name="任意多边形 58421"/>
          <p:cNvSpPr/>
          <p:nvPr/>
        </p:nvSpPr>
        <p:spPr>
          <a:xfrm>
            <a:off x="6086475" y="3613150"/>
            <a:ext cx="395288" cy="228600"/>
          </a:xfrm>
          <a:custGeom>
            <a:avLst/>
            <a:gdLst/>
            <a:ahLst/>
            <a:cxnLst/>
            <a:pathLst>
              <a:path w="246" h="141">
                <a:moveTo>
                  <a:pt x="96" y="0"/>
                </a:moveTo>
                <a:lnTo>
                  <a:pt x="96" y="54"/>
                </a:lnTo>
                <a:lnTo>
                  <a:pt x="0" y="54"/>
                </a:lnTo>
                <a:lnTo>
                  <a:pt x="0" y="141"/>
                </a:lnTo>
                <a:lnTo>
                  <a:pt x="246" y="141"/>
                </a:lnTo>
                <a:lnTo>
                  <a:pt x="246" y="57"/>
                </a:lnTo>
                <a:lnTo>
                  <a:pt x="147" y="57"/>
                </a:lnTo>
                <a:lnTo>
                  <a:pt x="147" y="0"/>
                </a:lnTo>
                <a:lnTo>
                  <a:pt x="96" y="0"/>
                </a:lnTo>
                <a:close/>
              </a:path>
            </a:pathLst>
          </a:custGeom>
          <a:solidFill>
            <a:schemeClr val="accent2"/>
          </a:solidFill>
          <a:ln w="12700">
            <a:noFill/>
          </a:ln>
        </p:spPr>
        <p:txBody>
          <a:bodyPr/>
          <a:p>
            <a:endParaRPr lang="zh-CN" altLang="en-US"/>
          </a:p>
        </p:txBody>
      </p:sp>
      <p:sp>
        <p:nvSpPr>
          <p:cNvPr id="58423" name="下箭头 58422"/>
          <p:cNvSpPr/>
          <p:nvPr/>
        </p:nvSpPr>
        <p:spPr>
          <a:xfrm>
            <a:off x="6115050" y="5942013"/>
            <a:ext cx="395288" cy="557212"/>
          </a:xfrm>
          <a:prstGeom prst="downArrow">
            <a:avLst>
              <a:gd name="adj1" fmla="val 50000"/>
              <a:gd name="adj2" fmla="val 35240"/>
            </a:avLst>
          </a:prstGeom>
          <a:solidFill>
            <a:srgbClr val="66FF33"/>
          </a:solidFill>
          <a:ln w="12700">
            <a:noFill/>
          </a:ln>
        </p:spPr>
        <p:txBody>
          <a:bodyPr/>
          <a:p>
            <a:endParaRPr lang="zh-CN" altLang="en-US"/>
          </a:p>
        </p:txBody>
      </p:sp>
      <p:grpSp>
        <p:nvGrpSpPr>
          <p:cNvPr id="58424" name="组合 58423"/>
          <p:cNvGrpSpPr/>
          <p:nvPr/>
        </p:nvGrpSpPr>
        <p:grpSpPr>
          <a:xfrm>
            <a:off x="5675313" y="3751263"/>
            <a:ext cx="1216025" cy="1570037"/>
            <a:chOff x="1748" y="1896"/>
            <a:chExt cx="766" cy="989"/>
          </a:xfrm>
        </p:grpSpPr>
        <p:sp>
          <p:nvSpPr>
            <p:cNvPr id="58425" name="矩形 58424"/>
            <p:cNvSpPr/>
            <p:nvPr/>
          </p:nvSpPr>
          <p:spPr>
            <a:xfrm>
              <a:off x="2012" y="1897"/>
              <a:ext cx="240" cy="757"/>
            </a:xfrm>
            <a:prstGeom prst="rect">
              <a:avLst/>
            </a:prstGeom>
            <a:gradFill rotWithShape="0">
              <a:gsLst>
                <a:gs pos="0">
                  <a:schemeClr val="accent1">
                    <a:gamma/>
                    <a:shade val="46275"/>
                    <a:invGamma/>
                  </a:schemeClr>
                </a:gs>
                <a:gs pos="50000">
                  <a:schemeClr val="accent1"/>
                </a:gs>
                <a:gs pos="100000">
                  <a:schemeClr val="accent1">
                    <a:gamma/>
                    <a:shade val="46275"/>
                    <a:invGamma/>
                  </a:schemeClr>
                </a:gs>
              </a:gsLst>
              <a:lin ang="0" scaled="1"/>
              <a:tileRect/>
            </a:gradFill>
            <a:ln w="12700">
              <a:noFill/>
            </a:ln>
          </p:spPr>
          <p:txBody>
            <a:bodyPr/>
            <a:p>
              <a:endParaRPr lang="zh-CN" altLang="en-US"/>
            </a:p>
          </p:txBody>
        </p:sp>
        <p:sp>
          <p:nvSpPr>
            <p:cNvPr id="58426" name="任意多边形 58425"/>
            <p:cNvSpPr/>
            <p:nvPr/>
          </p:nvSpPr>
          <p:spPr>
            <a:xfrm>
              <a:off x="2008" y="2649"/>
              <a:ext cx="244" cy="86"/>
            </a:xfrm>
            <a:custGeom>
              <a:avLst/>
              <a:gdLst>
                <a:gd name="txL" fmla="*/ 4500 w 21600"/>
                <a:gd name="txT" fmla="*/ 4500 h 21600"/>
                <a:gd name="txR" fmla="*/ 17100 w 21600"/>
                <a:gd name="txB" fmla="*/ 17100 h 21600"/>
              </a:gdLst>
              <a:ahLst/>
              <a:cxnLst>
                <a:cxn ang="0">
                  <a:pos x="18900" y="10800"/>
                </a:cxn>
                <a:cxn ang="90">
                  <a:pos x="10800" y="21600"/>
                </a:cxn>
                <a:cxn ang="180">
                  <a:pos x="2700" y="10800"/>
                </a:cxn>
                <a:cxn ang="270">
                  <a:pos x="10800" y="0"/>
                </a:cxn>
              </a:cxnLst>
              <a:rect l="txL" t="txT" r="txR" b="txB"/>
              <a:pathLst>
                <a:path w="21600" h="21600">
                  <a:moveTo>
                    <a:pt x="0" y="0"/>
                  </a:moveTo>
                  <a:lnTo>
                    <a:pt x="5400" y="21600"/>
                  </a:lnTo>
                  <a:lnTo>
                    <a:pt x="16200" y="21600"/>
                  </a:lnTo>
                  <a:lnTo>
                    <a:pt x="21600" y="0"/>
                  </a:lnTo>
                  <a:close/>
                </a:path>
              </a:pathLst>
            </a:custGeom>
            <a:gradFill rotWithShape="0">
              <a:gsLst>
                <a:gs pos="0">
                  <a:schemeClr val="accent1">
                    <a:gamma/>
                    <a:shade val="46275"/>
                    <a:invGamma/>
                  </a:schemeClr>
                </a:gs>
                <a:gs pos="50000">
                  <a:schemeClr val="accent1"/>
                </a:gs>
                <a:gs pos="100000">
                  <a:schemeClr val="accent1">
                    <a:gamma/>
                    <a:shade val="46275"/>
                    <a:invGamma/>
                  </a:schemeClr>
                </a:gs>
              </a:gsLst>
              <a:lin ang="0" scaled="1"/>
              <a:tileRect/>
            </a:gradFill>
            <a:ln w="12700">
              <a:noFill/>
            </a:ln>
          </p:spPr>
          <p:txBody>
            <a:bodyPr/>
            <a:p>
              <a:endParaRPr lang="zh-CN" altLang="en-US"/>
            </a:p>
          </p:txBody>
        </p:sp>
        <p:sp>
          <p:nvSpPr>
            <p:cNvPr id="58427" name="矩形 58426"/>
            <p:cNvSpPr/>
            <p:nvPr/>
          </p:nvSpPr>
          <p:spPr>
            <a:xfrm>
              <a:off x="2070" y="2734"/>
              <a:ext cx="124" cy="151"/>
            </a:xfrm>
            <a:prstGeom prst="rect">
              <a:avLst/>
            </a:prstGeom>
            <a:gradFill rotWithShape="0">
              <a:gsLst>
                <a:gs pos="0">
                  <a:schemeClr val="accent1">
                    <a:gamma/>
                    <a:shade val="46275"/>
                    <a:invGamma/>
                  </a:schemeClr>
                </a:gs>
                <a:gs pos="50000">
                  <a:schemeClr val="accent1"/>
                </a:gs>
                <a:gs pos="100000">
                  <a:schemeClr val="accent1">
                    <a:gamma/>
                    <a:shade val="46275"/>
                    <a:invGamma/>
                  </a:schemeClr>
                </a:gs>
              </a:gsLst>
              <a:lin ang="0" scaled="1"/>
              <a:tileRect/>
            </a:gradFill>
            <a:ln w="12700">
              <a:noFill/>
            </a:ln>
          </p:spPr>
          <p:txBody>
            <a:bodyPr/>
            <a:p>
              <a:endParaRPr lang="zh-CN" altLang="en-US"/>
            </a:p>
          </p:txBody>
        </p:sp>
        <p:sp>
          <p:nvSpPr>
            <p:cNvPr id="58428" name="矩形 58427"/>
            <p:cNvSpPr/>
            <p:nvPr/>
          </p:nvSpPr>
          <p:spPr>
            <a:xfrm>
              <a:off x="1748" y="2184"/>
              <a:ext cx="766" cy="188"/>
            </a:xfrm>
            <a:prstGeom prst="rect">
              <a:avLst/>
            </a:prstGeom>
            <a:gradFill rotWithShape="0">
              <a:gsLst>
                <a:gs pos="0">
                  <a:schemeClr val="accent1">
                    <a:gamma/>
                    <a:shade val="46275"/>
                    <a:invGamma/>
                  </a:schemeClr>
                </a:gs>
                <a:gs pos="50000">
                  <a:schemeClr val="accent1"/>
                </a:gs>
                <a:gs pos="100000">
                  <a:schemeClr val="accent1">
                    <a:gamma/>
                    <a:shade val="46275"/>
                    <a:invGamma/>
                  </a:schemeClr>
                </a:gs>
              </a:gsLst>
              <a:lin ang="0" scaled="1"/>
              <a:tileRect/>
            </a:gradFill>
            <a:ln w="12700">
              <a:noFill/>
            </a:ln>
          </p:spPr>
          <p:txBody>
            <a:bodyPr/>
            <a:p>
              <a:endParaRPr lang="zh-CN" altLang="en-US"/>
            </a:p>
          </p:txBody>
        </p:sp>
        <p:sp>
          <p:nvSpPr>
            <p:cNvPr id="58429" name="矩形 58428"/>
            <p:cNvSpPr/>
            <p:nvPr/>
          </p:nvSpPr>
          <p:spPr>
            <a:xfrm>
              <a:off x="2126" y="1897"/>
              <a:ext cx="91" cy="787"/>
            </a:xfrm>
            <a:prstGeom prst="rect">
              <a:avLst/>
            </a:prstGeom>
            <a:solidFill>
              <a:schemeClr val="tx1"/>
            </a:solidFill>
            <a:ln w="12700">
              <a:noFill/>
            </a:ln>
          </p:spPr>
          <p:txBody>
            <a:bodyPr/>
            <a:p>
              <a:endParaRPr lang="zh-CN" altLang="en-US"/>
            </a:p>
          </p:txBody>
        </p:sp>
        <p:sp>
          <p:nvSpPr>
            <p:cNvPr id="58430" name="矩形 58429"/>
            <p:cNvSpPr/>
            <p:nvPr/>
          </p:nvSpPr>
          <p:spPr>
            <a:xfrm>
              <a:off x="2126" y="2678"/>
              <a:ext cx="56" cy="207"/>
            </a:xfrm>
            <a:prstGeom prst="rect">
              <a:avLst/>
            </a:prstGeom>
            <a:solidFill>
              <a:schemeClr val="tx1"/>
            </a:solidFill>
            <a:ln w="12700">
              <a:noFill/>
            </a:ln>
          </p:spPr>
          <p:txBody>
            <a:bodyPr/>
            <a:p>
              <a:endParaRPr lang="zh-CN" altLang="en-US"/>
            </a:p>
          </p:txBody>
        </p:sp>
        <p:sp>
          <p:nvSpPr>
            <p:cNvPr id="58431" name="任意多边形 58430"/>
            <p:cNvSpPr/>
            <p:nvPr/>
          </p:nvSpPr>
          <p:spPr>
            <a:xfrm>
              <a:off x="2159" y="1896"/>
              <a:ext cx="355" cy="989"/>
            </a:xfrm>
            <a:custGeom>
              <a:avLst/>
              <a:gdLst/>
              <a:ahLst/>
              <a:cxnLst/>
              <a:pathLst>
                <a:path w="355" h="994">
                  <a:moveTo>
                    <a:pt x="34" y="994"/>
                  </a:moveTo>
                  <a:lnTo>
                    <a:pt x="34" y="840"/>
                  </a:lnTo>
                  <a:lnTo>
                    <a:pt x="91" y="763"/>
                  </a:lnTo>
                  <a:lnTo>
                    <a:pt x="91" y="475"/>
                  </a:lnTo>
                  <a:lnTo>
                    <a:pt x="355" y="475"/>
                  </a:lnTo>
                  <a:lnTo>
                    <a:pt x="355" y="288"/>
                  </a:lnTo>
                  <a:lnTo>
                    <a:pt x="91" y="288"/>
                  </a:lnTo>
                  <a:lnTo>
                    <a:pt x="91" y="0"/>
                  </a:lnTo>
                  <a:lnTo>
                    <a:pt x="48" y="0"/>
                  </a:lnTo>
                  <a:lnTo>
                    <a:pt x="48" y="427"/>
                  </a:lnTo>
                  <a:lnTo>
                    <a:pt x="0" y="427"/>
                  </a:lnTo>
                  <a:lnTo>
                    <a:pt x="0" y="994"/>
                  </a:lnTo>
                  <a:lnTo>
                    <a:pt x="34" y="994"/>
                  </a:lnTo>
                  <a:close/>
                </a:path>
              </a:pathLst>
            </a:custGeom>
            <a:pattFill prst="ltUpDiag">
              <a:fgClr>
                <a:schemeClr val="accent1"/>
              </a:fgClr>
              <a:bgClr>
                <a:schemeClr val="bg1"/>
              </a:bgClr>
            </a:pattFill>
            <a:ln w="12700">
              <a:noFill/>
            </a:ln>
          </p:spPr>
          <p:txBody>
            <a:bodyPr/>
            <a:p>
              <a:endParaRPr lang="zh-CN" altLang="en-US"/>
            </a:p>
          </p:txBody>
        </p:sp>
        <p:sp>
          <p:nvSpPr>
            <p:cNvPr id="58432" name="矩形 58431"/>
            <p:cNvSpPr/>
            <p:nvPr/>
          </p:nvSpPr>
          <p:spPr>
            <a:xfrm>
              <a:off x="2414" y="2184"/>
              <a:ext cx="56" cy="130"/>
            </a:xfrm>
            <a:prstGeom prst="rect">
              <a:avLst/>
            </a:prstGeom>
            <a:solidFill>
              <a:schemeClr val="tx1"/>
            </a:solidFill>
            <a:ln w="12700">
              <a:noFill/>
            </a:ln>
          </p:spPr>
          <p:txBody>
            <a:bodyPr/>
            <a:p>
              <a:endParaRPr lang="zh-CN" altLang="en-US"/>
            </a:p>
          </p:txBody>
        </p:sp>
        <p:sp>
          <p:nvSpPr>
            <p:cNvPr id="58433" name="矩形 58432"/>
            <p:cNvSpPr/>
            <p:nvPr/>
          </p:nvSpPr>
          <p:spPr>
            <a:xfrm>
              <a:off x="2429" y="2309"/>
              <a:ext cx="27" cy="61"/>
            </a:xfrm>
            <a:prstGeom prst="rect">
              <a:avLst/>
            </a:prstGeom>
            <a:solidFill>
              <a:schemeClr val="tx1"/>
            </a:solidFill>
            <a:ln w="12700">
              <a:noFill/>
            </a:ln>
          </p:spPr>
          <p:txBody>
            <a:bodyPr/>
            <a:p>
              <a:endParaRPr lang="zh-CN" altLang="en-US"/>
            </a:p>
          </p:txBody>
        </p:sp>
      </p:grpSp>
      <p:grpSp>
        <p:nvGrpSpPr>
          <p:cNvPr id="58434" name="组合 58433"/>
          <p:cNvGrpSpPr/>
          <p:nvPr/>
        </p:nvGrpSpPr>
        <p:grpSpPr>
          <a:xfrm>
            <a:off x="6721475" y="4211638"/>
            <a:ext cx="96838" cy="298450"/>
            <a:chOff x="3279" y="2313"/>
            <a:chExt cx="53" cy="188"/>
          </a:xfrm>
        </p:grpSpPr>
        <p:sp>
          <p:nvSpPr>
            <p:cNvPr id="58435" name="矩形 58434"/>
            <p:cNvSpPr/>
            <p:nvPr/>
          </p:nvSpPr>
          <p:spPr>
            <a:xfrm>
              <a:off x="3294" y="2445"/>
              <a:ext cx="27" cy="56"/>
            </a:xfrm>
            <a:prstGeom prst="rect">
              <a:avLst/>
            </a:prstGeom>
            <a:solidFill>
              <a:srgbClr val="CCCC00"/>
            </a:solidFill>
            <a:ln w="12700">
              <a:noFill/>
            </a:ln>
          </p:spPr>
          <p:txBody>
            <a:bodyPr/>
            <a:p>
              <a:endParaRPr lang="zh-CN" altLang="en-US"/>
            </a:p>
          </p:txBody>
        </p:sp>
        <p:sp>
          <p:nvSpPr>
            <p:cNvPr id="58436" name="矩形 58435"/>
            <p:cNvSpPr/>
            <p:nvPr/>
          </p:nvSpPr>
          <p:spPr>
            <a:xfrm>
              <a:off x="3279" y="2313"/>
              <a:ext cx="53" cy="135"/>
            </a:xfrm>
            <a:prstGeom prst="rect">
              <a:avLst/>
            </a:prstGeom>
            <a:solidFill>
              <a:srgbClr val="CCCC00"/>
            </a:solidFill>
            <a:ln w="12700">
              <a:noFill/>
            </a:ln>
          </p:spPr>
          <p:txBody>
            <a:bodyPr/>
            <a:p>
              <a:endParaRPr lang="zh-CN" altLang="en-US"/>
            </a:p>
          </p:txBody>
        </p:sp>
      </p:grpSp>
      <p:sp>
        <p:nvSpPr>
          <p:cNvPr id="58437" name="任意多边形 58436"/>
          <p:cNvSpPr/>
          <p:nvPr/>
        </p:nvSpPr>
        <p:spPr>
          <a:xfrm>
            <a:off x="6264275" y="3754438"/>
            <a:ext cx="147638" cy="1576387"/>
          </a:xfrm>
          <a:custGeom>
            <a:avLst/>
            <a:gdLst/>
            <a:ahLst/>
            <a:cxnLst/>
            <a:pathLst>
              <a:path w="78" h="993">
                <a:moveTo>
                  <a:pt x="0" y="0"/>
                </a:moveTo>
                <a:lnTo>
                  <a:pt x="0" y="993"/>
                </a:lnTo>
                <a:lnTo>
                  <a:pt x="33" y="993"/>
                </a:lnTo>
                <a:lnTo>
                  <a:pt x="36" y="426"/>
                </a:lnTo>
                <a:lnTo>
                  <a:pt x="78" y="423"/>
                </a:lnTo>
                <a:lnTo>
                  <a:pt x="78" y="3"/>
                </a:lnTo>
                <a:lnTo>
                  <a:pt x="0" y="0"/>
                </a:lnTo>
                <a:close/>
              </a:path>
            </a:pathLst>
          </a:custGeom>
          <a:solidFill>
            <a:schemeClr val="accent2"/>
          </a:solidFill>
          <a:ln w="12700">
            <a:noFill/>
          </a:ln>
        </p:spPr>
        <p:txBody>
          <a:bodyPr/>
          <a:p>
            <a:endParaRPr lang="zh-CN" altLang="en-US"/>
          </a:p>
        </p:txBody>
      </p:sp>
      <p:grpSp>
        <p:nvGrpSpPr>
          <p:cNvPr id="58438" name="组合 58437"/>
          <p:cNvGrpSpPr/>
          <p:nvPr/>
        </p:nvGrpSpPr>
        <p:grpSpPr>
          <a:xfrm>
            <a:off x="6215063" y="3703638"/>
            <a:ext cx="166687" cy="696912"/>
            <a:chOff x="2067" y="1803"/>
            <a:chExt cx="127" cy="487"/>
          </a:xfrm>
        </p:grpSpPr>
        <p:sp>
          <p:nvSpPr>
            <p:cNvPr id="58439" name="直接连接符 58438"/>
            <p:cNvSpPr/>
            <p:nvPr/>
          </p:nvSpPr>
          <p:spPr>
            <a:xfrm flipV="1">
              <a:off x="2113" y="1853"/>
              <a:ext cx="80" cy="36"/>
            </a:xfrm>
            <a:prstGeom prst="line">
              <a:avLst/>
            </a:prstGeom>
            <a:ln w="28575" cap="sq" cmpd="sng">
              <a:solidFill>
                <a:srgbClr val="808080"/>
              </a:solidFill>
              <a:prstDash val="solid"/>
              <a:headEnd type="none" w="sm" len="sm"/>
              <a:tailEnd type="none" w="sm" len="sm"/>
            </a:ln>
          </p:spPr>
        </p:sp>
        <p:sp>
          <p:nvSpPr>
            <p:cNvPr id="58440" name="直接连接符 58439"/>
            <p:cNvSpPr/>
            <p:nvPr/>
          </p:nvSpPr>
          <p:spPr>
            <a:xfrm flipH="1" flipV="1">
              <a:off x="2067" y="1803"/>
              <a:ext cx="118" cy="48"/>
            </a:xfrm>
            <a:prstGeom prst="line">
              <a:avLst/>
            </a:prstGeom>
            <a:ln w="28575" cap="sq" cmpd="sng">
              <a:solidFill>
                <a:srgbClr val="808080"/>
              </a:solidFill>
              <a:prstDash val="solid"/>
              <a:headEnd type="none" w="sm" len="sm"/>
              <a:tailEnd type="none" w="sm" len="sm"/>
            </a:ln>
          </p:spPr>
        </p:sp>
        <p:sp>
          <p:nvSpPr>
            <p:cNvPr id="58441" name="直接连接符 58440"/>
            <p:cNvSpPr/>
            <p:nvPr/>
          </p:nvSpPr>
          <p:spPr>
            <a:xfrm flipV="1">
              <a:off x="2126" y="2261"/>
              <a:ext cx="68" cy="29"/>
            </a:xfrm>
            <a:prstGeom prst="line">
              <a:avLst/>
            </a:prstGeom>
            <a:ln w="38100" cap="sq" cmpd="sng">
              <a:solidFill>
                <a:srgbClr val="808080"/>
              </a:solidFill>
              <a:prstDash val="solid"/>
              <a:headEnd type="none" w="sm" len="sm"/>
              <a:tailEnd type="none" w="sm" len="sm"/>
            </a:ln>
          </p:spPr>
        </p:sp>
        <p:sp>
          <p:nvSpPr>
            <p:cNvPr id="58442" name="直接连接符 58441"/>
            <p:cNvSpPr/>
            <p:nvPr/>
          </p:nvSpPr>
          <p:spPr>
            <a:xfrm flipH="1" flipV="1">
              <a:off x="2122" y="2232"/>
              <a:ext cx="72" cy="24"/>
            </a:xfrm>
            <a:prstGeom prst="line">
              <a:avLst/>
            </a:prstGeom>
            <a:ln w="38100" cap="sq" cmpd="sng">
              <a:solidFill>
                <a:srgbClr val="808080"/>
              </a:solidFill>
              <a:prstDash val="solid"/>
              <a:headEnd type="none" w="sm" len="sm"/>
              <a:tailEnd type="none" w="sm" len="sm"/>
            </a:ln>
          </p:spPr>
        </p:sp>
        <p:sp>
          <p:nvSpPr>
            <p:cNvPr id="58443" name="直接连接符 58442"/>
            <p:cNvSpPr/>
            <p:nvPr/>
          </p:nvSpPr>
          <p:spPr>
            <a:xfrm flipV="1">
              <a:off x="2126" y="2155"/>
              <a:ext cx="68" cy="29"/>
            </a:xfrm>
            <a:prstGeom prst="line">
              <a:avLst/>
            </a:prstGeom>
            <a:ln w="38100" cap="sq" cmpd="sng">
              <a:solidFill>
                <a:srgbClr val="808080"/>
              </a:solidFill>
              <a:prstDash val="solid"/>
              <a:headEnd type="none" w="sm" len="sm"/>
              <a:tailEnd type="none" w="sm" len="sm"/>
            </a:ln>
          </p:spPr>
        </p:sp>
        <p:sp>
          <p:nvSpPr>
            <p:cNvPr id="58444" name="直接连接符 58443"/>
            <p:cNvSpPr/>
            <p:nvPr/>
          </p:nvSpPr>
          <p:spPr>
            <a:xfrm flipH="1" flipV="1">
              <a:off x="2122" y="2126"/>
              <a:ext cx="72" cy="24"/>
            </a:xfrm>
            <a:prstGeom prst="line">
              <a:avLst/>
            </a:prstGeom>
            <a:ln w="38100" cap="sq" cmpd="sng">
              <a:solidFill>
                <a:srgbClr val="808080"/>
              </a:solidFill>
              <a:prstDash val="solid"/>
              <a:headEnd type="none" w="sm" len="sm"/>
              <a:tailEnd type="none" w="sm" len="sm"/>
            </a:ln>
          </p:spPr>
        </p:sp>
        <p:sp>
          <p:nvSpPr>
            <p:cNvPr id="58445" name="直接连接符 58444"/>
            <p:cNvSpPr/>
            <p:nvPr/>
          </p:nvSpPr>
          <p:spPr>
            <a:xfrm flipV="1">
              <a:off x="2126" y="2059"/>
              <a:ext cx="68" cy="29"/>
            </a:xfrm>
            <a:prstGeom prst="line">
              <a:avLst/>
            </a:prstGeom>
            <a:ln w="38100" cap="sq" cmpd="sng">
              <a:solidFill>
                <a:srgbClr val="808080"/>
              </a:solidFill>
              <a:prstDash val="solid"/>
              <a:headEnd type="none" w="sm" len="sm"/>
              <a:tailEnd type="none" w="sm" len="sm"/>
            </a:ln>
          </p:spPr>
        </p:sp>
        <p:sp>
          <p:nvSpPr>
            <p:cNvPr id="58446" name="直接连接符 58445"/>
            <p:cNvSpPr/>
            <p:nvPr/>
          </p:nvSpPr>
          <p:spPr>
            <a:xfrm flipH="1" flipV="1">
              <a:off x="2122" y="2030"/>
              <a:ext cx="72" cy="24"/>
            </a:xfrm>
            <a:prstGeom prst="line">
              <a:avLst/>
            </a:prstGeom>
            <a:ln w="38100" cap="sq" cmpd="sng">
              <a:solidFill>
                <a:srgbClr val="808080"/>
              </a:solidFill>
              <a:prstDash val="solid"/>
              <a:headEnd type="none" w="sm" len="sm"/>
              <a:tailEnd type="none" w="sm" len="sm"/>
            </a:ln>
          </p:spPr>
        </p:sp>
        <p:sp>
          <p:nvSpPr>
            <p:cNvPr id="58447" name="直接连接符 58446"/>
            <p:cNvSpPr/>
            <p:nvPr/>
          </p:nvSpPr>
          <p:spPr>
            <a:xfrm flipV="1">
              <a:off x="2125" y="1963"/>
              <a:ext cx="68" cy="29"/>
            </a:xfrm>
            <a:prstGeom prst="line">
              <a:avLst/>
            </a:prstGeom>
            <a:ln w="38100" cap="sq" cmpd="sng">
              <a:solidFill>
                <a:srgbClr val="808080"/>
              </a:solidFill>
              <a:prstDash val="solid"/>
              <a:headEnd type="none" w="sm" len="sm"/>
              <a:tailEnd type="none" w="sm" len="sm"/>
            </a:ln>
          </p:spPr>
        </p:sp>
        <p:sp>
          <p:nvSpPr>
            <p:cNvPr id="58448" name="直接连接符 58447"/>
            <p:cNvSpPr/>
            <p:nvPr/>
          </p:nvSpPr>
          <p:spPr>
            <a:xfrm flipH="1" flipV="1">
              <a:off x="2121" y="1934"/>
              <a:ext cx="72" cy="24"/>
            </a:xfrm>
            <a:prstGeom prst="line">
              <a:avLst/>
            </a:prstGeom>
            <a:ln w="38100" cap="sq" cmpd="sng">
              <a:solidFill>
                <a:srgbClr val="808080"/>
              </a:solidFill>
              <a:prstDash val="solid"/>
              <a:headEnd type="none" w="sm" len="sm"/>
              <a:tailEnd type="none" w="sm" len="sm"/>
            </a:ln>
          </p:spPr>
        </p:sp>
      </p:grpSp>
      <p:sp>
        <p:nvSpPr>
          <p:cNvPr id="58449" name="任意多边形 58448"/>
          <p:cNvSpPr/>
          <p:nvPr/>
        </p:nvSpPr>
        <p:spPr>
          <a:xfrm>
            <a:off x="6032500" y="5086350"/>
            <a:ext cx="539750" cy="806450"/>
          </a:xfrm>
          <a:custGeom>
            <a:avLst/>
            <a:gdLst/>
            <a:ahLst/>
            <a:cxnLst/>
            <a:pathLst>
              <a:path w="332" h="508">
                <a:moveTo>
                  <a:pt x="92" y="0"/>
                </a:moveTo>
                <a:lnTo>
                  <a:pt x="64" y="4"/>
                </a:lnTo>
                <a:lnTo>
                  <a:pt x="68" y="64"/>
                </a:lnTo>
                <a:lnTo>
                  <a:pt x="0" y="132"/>
                </a:lnTo>
                <a:lnTo>
                  <a:pt x="0" y="508"/>
                </a:lnTo>
                <a:lnTo>
                  <a:pt x="332" y="508"/>
                </a:lnTo>
                <a:lnTo>
                  <a:pt x="332" y="128"/>
                </a:lnTo>
                <a:lnTo>
                  <a:pt x="256" y="56"/>
                </a:lnTo>
                <a:lnTo>
                  <a:pt x="256" y="0"/>
                </a:lnTo>
                <a:lnTo>
                  <a:pt x="220" y="0"/>
                </a:lnTo>
                <a:lnTo>
                  <a:pt x="220" y="144"/>
                </a:lnTo>
                <a:lnTo>
                  <a:pt x="92" y="144"/>
                </a:lnTo>
                <a:lnTo>
                  <a:pt x="92" y="0"/>
                </a:lnTo>
                <a:close/>
              </a:path>
            </a:pathLst>
          </a:custGeom>
          <a:solidFill>
            <a:schemeClr val="accent2"/>
          </a:solidFill>
          <a:ln w="12700">
            <a:noFill/>
          </a:ln>
        </p:spPr>
        <p:txBody>
          <a:bodyPr/>
          <a:p>
            <a:endParaRPr lang="zh-CN" altLang="en-US"/>
          </a:p>
        </p:txBody>
      </p:sp>
      <p:grpSp>
        <p:nvGrpSpPr>
          <p:cNvPr id="58450" name="组合 58449"/>
          <p:cNvGrpSpPr/>
          <p:nvPr/>
        </p:nvGrpSpPr>
        <p:grpSpPr>
          <a:xfrm>
            <a:off x="684213" y="3435350"/>
            <a:ext cx="2200275" cy="1865313"/>
            <a:chOff x="431" y="2164"/>
            <a:chExt cx="1386" cy="1175"/>
          </a:xfrm>
        </p:grpSpPr>
        <p:sp>
          <p:nvSpPr>
            <p:cNvPr id="58451" name="直接连接符 58450"/>
            <p:cNvSpPr/>
            <p:nvPr/>
          </p:nvSpPr>
          <p:spPr>
            <a:xfrm flipH="1" flipV="1">
              <a:off x="1021" y="2593"/>
              <a:ext cx="116" cy="163"/>
            </a:xfrm>
            <a:prstGeom prst="line">
              <a:avLst/>
            </a:prstGeom>
            <a:ln w="28575" cap="sq" cmpd="sng">
              <a:solidFill>
                <a:srgbClr val="FF0000"/>
              </a:solidFill>
              <a:prstDash val="solid"/>
              <a:headEnd type="none" w="sm" len="sm"/>
              <a:tailEnd type="none" w="sm" len="sm"/>
            </a:ln>
          </p:spPr>
        </p:sp>
        <p:sp>
          <p:nvSpPr>
            <p:cNvPr id="58452" name="直接连接符 58451"/>
            <p:cNvSpPr/>
            <p:nvPr/>
          </p:nvSpPr>
          <p:spPr>
            <a:xfrm flipV="1">
              <a:off x="1021" y="2472"/>
              <a:ext cx="0" cy="121"/>
            </a:xfrm>
            <a:prstGeom prst="line">
              <a:avLst/>
            </a:prstGeom>
            <a:ln w="28575" cap="sq" cmpd="sng">
              <a:solidFill>
                <a:srgbClr val="FF0000"/>
              </a:solidFill>
              <a:prstDash val="solid"/>
              <a:headEnd type="none" w="sm" len="sm"/>
              <a:tailEnd type="none" w="sm" len="sm"/>
            </a:ln>
          </p:spPr>
        </p:sp>
        <p:sp>
          <p:nvSpPr>
            <p:cNvPr id="58453" name="直接连接符 58452"/>
            <p:cNvSpPr/>
            <p:nvPr/>
          </p:nvSpPr>
          <p:spPr>
            <a:xfrm>
              <a:off x="1025" y="2465"/>
              <a:ext cx="265" cy="3"/>
            </a:xfrm>
            <a:prstGeom prst="line">
              <a:avLst/>
            </a:prstGeom>
            <a:ln w="28575" cap="sq" cmpd="sng">
              <a:solidFill>
                <a:srgbClr val="FF0000"/>
              </a:solidFill>
              <a:prstDash val="solid"/>
              <a:headEnd type="none" w="sm" len="sm"/>
              <a:tailEnd type="none" w="sm" len="sm"/>
            </a:ln>
          </p:spPr>
        </p:sp>
        <p:sp>
          <p:nvSpPr>
            <p:cNvPr id="58454" name="直接连接符 58453"/>
            <p:cNvSpPr/>
            <p:nvPr/>
          </p:nvSpPr>
          <p:spPr>
            <a:xfrm>
              <a:off x="1293" y="2468"/>
              <a:ext cx="0" cy="147"/>
            </a:xfrm>
            <a:prstGeom prst="line">
              <a:avLst/>
            </a:prstGeom>
            <a:ln w="28575" cap="sq" cmpd="sng">
              <a:solidFill>
                <a:srgbClr val="FF0000"/>
              </a:solidFill>
              <a:prstDash val="solid"/>
              <a:headEnd type="none" w="sm" len="sm"/>
              <a:tailEnd type="none" w="sm" len="sm"/>
            </a:ln>
          </p:spPr>
        </p:sp>
        <p:sp>
          <p:nvSpPr>
            <p:cNvPr id="58455" name="直接连接符 58454"/>
            <p:cNvSpPr/>
            <p:nvPr/>
          </p:nvSpPr>
          <p:spPr>
            <a:xfrm>
              <a:off x="431" y="2760"/>
              <a:ext cx="255" cy="0"/>
            </a:xfrm>
            <a:prstGeom prst="line">
              <a:avLst/>
            </a:prstGeom>
            <a:ln w="57150" cap="sq" cmpd="sng">
              <a:solidFill>
                <a:srgbClr val="FF0000"/>
              </a:solidFill>
              <a:prstDash val="solid"/>
              <a:headEnd type="none" w="sm" len="sm"/>
              <a:tailEnd type="triangle" w="sm" len="sm"/>
            </a:ln>
          </p:spPr>
        </p:sp>
        <p:sp>
          <p:nvSpPr>
            <p:cNvPr id="58456" name="文本框 58455"/>
            <p:cNvSpPr txBox="1"/>
            <p:nvPr/>
          </p:nvSpPr>
          <p:spPr>
            <a:xfrm>
              <a:off x="823" y="2748"/>
              <a:ext cx="214" cy="250"/>
            </a:xfrm>
            <a:prstGeom prst="rect">
              <a:avLst/>
            </a:prstGeom>
            <a:noFill/>
            <a:ln w="12700">
              <a:noFill/>
            </a:ln>
          </p:spPr>
          <p:txBody>
            <a:bodyPr wrap="none" anchor="t">
              <a:spAutoFit/>
            </a:bodyPr>
            <a:p>
              <a:pPr>
                <a:buClr>
                  <a:schemeClr val="bg1"/>
                </a:buClr>
              </a:pPr>
              <a:r>
                <a:rPr lang="en-US" altLang="zh-CN" sz="2000" b="1">
                  <a:solidFill>
                    <a:srgbClr val="FF0000"/>
                  </a:solidFill>
                  <a:latin typeface="Times New Roman" panose="02020603050405020304" pitchFamily="18" charset="0"/>
                </a:rPr>
                <a:t>P</a:t>
              </a:r>
              <a:endParaRPr lang="en-US" altLang="zh-CN" sz="2000" b="1">
                <a:solidFill>
                  <a:srgbClr val="FF0000"/>
                </a:solidFill>
                <a:latin typeface="Times New Roman" panose="02020603050405020304" pitchFamily="18" charset="0"/>
              </a:endParaRPr>
            </a:p>
          </p:txBody>
        </p:sp>
        <p:sp>
          <p:nvSpPr>
            <p:cNvPr id="58457" name="文本框 58456"/>
            <p:cNvSpPr txBox="1"/>
            <p:nvPr/>
          </p:nvSpPr>
          <p:spPr>
            <a:xfrm>
              <a:off x="1594" y="2577"/>
              <a:ext cx="223" cy="250"/>
            </a:xfrm>
            <a:prstGeom prst="rect">
              <a:avLst/>
            </a:prstGeom>
            <a:noFill/>
            <a:ln w="12700">
              <a:noFill/>
            </a:ln>
          </p:spPr>
          <p:txBody>
            <a:bodyPr wrap="none" anchor="t">
              <a:spAutoFit/>
            </a:bodyPr>
            <a:p>
              <a:pPr>
                <a:buClr>
                  <a:schemeClr val="bg1"/>
                </a:buClr>
              </a:pPr>
              <a:r>
                <a:rPr lang="en-US" altLang="zh-CN" sz="2000" b="1">
                  <a:solidFill>
                    <a:srgbClr val="66FF33"/>
                  </a:solidFill>
                  <a:latin typeface="Times New Roman" panose="02020603050405020304" pitchFamily="18" charset="0"/>
                </a:rPr>
                <a:t>T</a:t>
              </a:r>
              <a:endParaRPr lang="en-US" altLang="zh-CN" sz="2000" b="1">
                <a:solidFill>
                  <a:srgbClr val="66FF33"/>
                </a:solidFill>
                <a:latin typeface="Times New Roman" panose="02020603050405020304" pitchFamily="18" charset="0"/>
              </a:endParaRPr>
            </a:p>
          </p:txBody>
        </p:sp>
        <p:sp>
          <p:nvSpPr>
            <p:cNvPr id="58458" name="文本框 58457"/>
            <p:cNvSpPr txBox="1"/>
            <p:nvPr/>
          </p:nvSpPr>
          <p:spPr>
            <a:xfrm>
              <a:off x="1023" y="2164"/>
              <a:ext cx="406" cy="231"/>
            </a:xfrm>
            <a:prstGeom prst="rect">
              <a:avLst/>
            </a:prstGeom>
            <a:noFill/>
            <a:ln w="12700">
              <a:noFill/>
            </a:ln>
          </p:spPr>
          <p:txBody>
            <a:bodyPr wrap="none" anchor="t">
              <a:spAutoFit/>
            </a:bodyPr>
            <a:p>
              <a:pPr>
                <a:buClr>
                  <a:schemeClr val="bg1"/>
                </a:buClr>
              </a:pPr>
              <a:r>
                <a:rPr lang="zh-CN" altLang="en-US" b="1" dirty="0">
                  <a:solidFill>
                    <a:srgbClr val="FF33CC"/>
                  </a:solidFill>
                  <a:effectLst>
                    <a:outerShdw blurRad="38100" dist="38100" dir="2700000">
                      <a:srgbClr val="C0C0C0"/>
                    </a:outerShdw>
                  </a:effectLst>
                  <a:latin typeface="Times New Roman" panose="02020603050405020304" pitchFamily="18" charset="0"/>
                </a:rPr>
                <a:t>符号</a:t>
              </a:r>
              <a:endParaRPr lang="zh-CN" altLang="en-US" b="1">
                <a:solidFill>
                  <a:srgbClr val="FF33CC"/>
                </a:solidFill>
                <a:effectLst>
                  <a:outerShdw blurRad="38100" dist="38100" dir="2700000">
                    <a:srgbClr val="C0C0C0"/>
                  </a:outerShdw>
                </a:effectLst>
                <a:latin typeface="Times New Roman" panose="02020603050405020304" pitchFamily="18" charset="0"/>
              </a:endParaRPr>
            </a:p>
          </p:txBody>
        </p:sp>
        <p:grpSp>
          <p:nvGrpSpPr>
            <p:cNvPr id="58459" name="组合 58458"/>
            <p:cNvGrpSpPr/>
            <p:nvPr/>
          </p:nvGrpSpPr>
          <p:grpSpPr>
            <a:xfrm>
              <a:off x="778" y="2463"/>
              <a:ext cx="946" cy="876"/>
              <a:chOff x="687" y="2674"/>
              <a:chExt cx="946" cy="876"/>
            </a:xfrm>
          </p:grpSpPr>
          <p:grpSp>
            <p:nvGrpSpPr>
              <p:cNvPr id="58460" name="组合 58459"/>
              <p:cNvGrpSpPr/>
              <p:nvPr/>
            </p:nvGrpSpPr>
            <p:grpSpPr>
              <a:xfrm flipH="1">
                <a:off x="1341" y="2973"/>
                <a:ext cx="292" cy="307"/>
                <a:chOff x="4272" y="3505"/>
                <a:chExt cx="292" cy="307"/>
              </a:xfrm>
            </p:grpSpPr>
            <p:sp>
              <p:nvSpPr>
                <p:cNvPr id="58461" name="直接连接符 58460"/>
                <p:cNvSpPr/>
                <p:nvPr/>
              </p:nvSpPr>
              <p:spPr>
                <a:xfrm flipH="1">
                  <a:off x="4363" y="3505"/>
                  <a:ext cx="201" cy="0"/>
                </a:xfrm>
                <a:prstGeom prst="line">
                  <a:avLst/>
                </a:prstGeom>
                <a:ln w="28575" cap="sq" cmpd="sng">
                  <a:solidFill>
                    <a:schemeClr val="tx1"/>
                  </a:solidFill>
                  <a:prstDash val="solid"/>
                  <a:headEnd type="none" w="sm" len="sm"/>
                  <a:tailEnd type="none" w="sm" len="sm"/>
                </a:ln>
              </p:spPr>
            </p:sp>
            <p:sp>
              <p:nvSpPr>
                <p:cNvPr id="58462" name="直接连接符 58461"/>
                <p:cNvSpPr/>
                <p:nvPr/>
              </p:nvSpPr>
              <p:spPr>
                <a:xfrm>
                  <a:off x="4363" y="3510"/>
                  <a:ext cx="0" cy="302"/>
                </a:xfrm>
                <a:prstGeom prst="line">
                  <a:avLst/>
                </a:prstGeom>
                <a:ln w="28575" cap="sq" cmpd="sng">
                  <a:solidFill>
                    <a:schemeClr val="tx1"/>
                  </a:solidFill>
                  <a:prstDash val="solid"/>
                  <a:headEnd type="none" w="sm" len="sm"/>
                  <a:tailEnd type="none" w="sm" len="sm"/>
                </a:ln>
              </p:spPr>
            </p:sp>
            <p:grpSp>
              <p:nvGrpSpPr>
                <p:cNvPr id="58463" name="组合 58462"/>
                <p:cNvGrpSpPr/>
                <p:nvPr/>
              </p:nvGrpSpPr>
              <p:grpSpPr>
                <a:xfrm>
                  <a:off x="4272" y="3760"/>
                  <a:ext cx="183" cy="52"/>
                  <a:chOff x="677" y="3855"/>
                  <a:chExt cx="183" cy="52"/>
                </a:xfrm>
              </p:grpSpPr>
              <p:sp>
                <p:nvSpPr>
                  <p:cNvPr id="58464" name="直接连接符 58463"/>
                  <p:cNvSpPr/>
                  <p:nvPr/>
                </p:nvSpPr>
                <p:spPr>
                  <a:xfrm>
                    <a:off x="677" y="3907"/>
                    <a:ext cx="182" cy="0"/>
                  </a:xfrm>
                  <a:prstGeom prst="line">
                    <a:avLst/>
                  </a:prstGeom>
                  <a:ln w="28575" cap="sq" cmpd="sng">
                    <a:solidFill>
                      <a:schemeClr val="tx1"/>
                    </a:solidFill>
                    <a:prstDash val="solid"/>
                    <a:headEnd type="none" w="sm" len="sm"/>
                    <a:tailEnd type="none" w="sm" len="sm"/>
                  </a:ln>
                </p:spPr>
              </p:sp>
              <p:sp>
                <p:nvSpPr>
                  <p:cNvPr id="58465" name="直接连接符 58464"/>
                  <p:cNvSpPr/>
                  <p:nvPr/>
                </p:nvSpPr>
                <p:spPr>
                  <a:xfrm flipV="1">
                    <a:off x="860" y="3855"/>
                    <a:ext cx="0" cy="47"/>
                  </a:xfrm>
                  <a:prstGeom prst="line">
                    <a:avLst/>
                  </a:prstGeom>
                  <a:ln w="28575" cap="sq" cmpd="sng">
                    <a:solidFill>
                      <a:schemeClr val="tx1"/>
                    </a:solidFill>
                    <a:prstDash val="solid"/>
                    <a:headEnd type="none" w="sm" len="sm"/>
                    <a:tailEnd type="none" w="sm" len="sm"/>
                  </a:ln>
                </p:spPr>
              </p:sp>
              <p:sp>
                <p:nvSpPr>
                  <p:cNvPr id="58466" name="直接连接符 58465"/>
                  <p:cNvSpPr/>
                  <p:nvPr/>
                </p:nvSpPr>
                <p:spPr>
                  <a:xfrm flipV="1">
                    <a:off x="677" y="3860"/>
                    <a:ext cx="0" cy="47"/>
                  </a:xfrm>
                  <a:prstGeom prst="line">
                    <a:avLst/>
                  </a:prstGeom>
                  <a:ln w="28575" cap="sq" cmpd="sng">
                    <a:solidFill>
                      <a:schemeClr val="tx1"/>
                    </a:solidFill>
                    <a:prstDash val="solid"/>
                    <a:headEnd type="none" w="sm" len="sm"/>
                    <a:tailEnd type="none" w="sm" len="sm"/>
                  </a:ln>
                </p:spPr>
              </p:sp>
            </p:grpSp>
          </p:grpSp>
          <p:sp>
            <p:nvSpPr>
              <p:cNvPr id="58467" name="矩形 58466"/>
              <p:cNvSpPr/>
              <p:nvPr/>
            </p:nvSpPr>
            <p:spPr>
              <a:xfrm flipH="1">
                <a:off x="1050" y="2841"/>
                <a:ext cx="291" cy="270"/>
              </a:xfrm>
              <a:prstGeom prst="rect">
                <a:avLst/>
              </a:prstGeom>
              <a:noFill/>
              <a:ln w="28575" cap="sq" cmpd="sng">
                <a:solidFill>
                  <a:schemeClr val="tx1"/>
                </a:solidFill>
                <a:prstDash val="solid"/>
                <a:miter/>
                <a:headEnd type="none" w="sm" len="sm"/>
                <a:tailEnd type="none" w="sm" len="sm"/>
              </a:ln>
            </p:spPr>
            <p:txBody>
              <a:bodyPr/>
              <a:p>
                <a:endParaRPr lang="zh-CN" altLang="en-US"/>
              </a:p>
            </p:txBody>
          </p:sp>
          <p:sp>
            <p:nvSpPr>
              <p:cNvPr id="58468" name="直接连接符 58467"/>
              <p:cNvSpPr/>
              <p:nvPr/>
            </p:nvSpPr>
            <p:spPr>
              <a:xfrm flipH="1" flipV="1">
                <a:off x="927" y="2799"/>
                <a:ext cx="124" cy="182"/>
              </a:xfrm>
              <a:prstGeom prst="line">
                <a:avLst/>
              </a:prstGeom>
              <a:ln w="19050" cap="flat" cmpd="sng">
                <a:solidFill>
                  <a:schemeClr val="tx1"/>
                </a:solidFill>
                <a:prstDash val="dash"/>
                <a:headEnd type="none" w="sm" len="sm"/>
                <a:tailEnd type="none" w="sm" len="sm"/>
              </a:ln>
            </p:spPr>
          </p:sp>
          <p:sp>
            <p:nvSpPr>
              <p:cNvPr id="58469" name="直接连接符 58468"/>
              <p:cNvSpPr/>
              <p:nvPr/>
            </p:nvSpPr>
            <p:spPr>
              <a:xfrm flipH="1" flipV="1">
                <a:off x="929" y="2674"/>
                <a:ext cx="0" cy="134"/>
              </a:xfrm>
              <a:prstGeom prst="line">
                <a:avLst/>
              </a:prstGeom>
              <a:ln w="19050" cap="flat" cmpd="sng">
                <a:solidFill>
                  <a:schemeClr val="tx1"/>
                </a:solidFill>
                <a:prstDash val="dash"/>
                <a:headEnd type="none" w="sm" len="sm"/>
                <a:tailEnd type="none" w="sm" len="sm"/>
              </a:ln>
            </p:spPr>
          </p:sp>
          <p:sp>
            <p:nvSpPr>
              <p:cNvPr id="58470" name="直接连接符 58469"/>
              <p:cNvSpPr/>
              <p:nvPr/>
            </p:nvSpPr>
            <p:spPr>
              <a:xfrm>
                <a:off x="931" y="2682"/>
                <a:ext cx="275" cy="0"/>
              </a:xfrm>
              <a:prstGeom prst="line">
                <a:avLst/>
              </a:prstGeom>
              <a:ln w="19050" cap="flat" cmpd="sng">
                <a:solidFill>
                  <a:schemeClr val="tx1"/>
                </a:solidFill>
                <a:prstDash val="dash"/>
                <a:headEnd type="none" w="sm" len="sm"/>
                <a:tailEnd type="none" w="sm" len="sm"/>
              </a:ln>
            </p:spPr>
          </p:sp>
          <p:sp>
            <p:nvSpPr>
              <p:cNvPr id="58471" name="直接连接符 58470"/>
              <p:cNvSpPr/>
              <p:nvPr/>
            </p:nvSpPr>
            <p:spPr>
              <a:xfrm>
                <a:off x="1201" y="2682"/>
                <a:ext cx="1" cy="170"/>
              </a:xfrm>
              <a:prstGeom prst="line">
                <a:avLst/>
              </a:prstGeom>
              <a:ln w="19050" cap="flat" cmpd="sng">
                <a:solidFill>
                  <a:schemeClr val="tx1"/>
                </a:solidFill>
                <a:prstDash val="dash"/>
                <a:headEnd type="none" w="sm" len="sm"/>
                <a:tailEnd type="none" w="sm" len="sm"/>
              </a:ln>
            </p:spPr>
          </p:sp>
          <p:sp>
            <p:nvSpPr>
              <p:cNvPr id="58472" name="直接连接符 58471"/>
              <p:cNvSpPr/>
              <p:nvPr/>
            </p:nvSpPr>
            <p:spPr>
              <a:xfrm>
                <a:off x="1054" y="2912"/>
                <a:ext cx="287" cy="0"/>
              </a:xfrm>
              <a:prstGeom prst="line">
                <a:avLst/>
              </a:prstGeom>
              <a:ln w="28575" cap="sq" cmpd="sng">
                <a:solidFill>
                  <a:schemeClr val="tx1"/>
                </a:solidFill>
                <a:prstDash val="solid"/>
                <a:headEnd type="none" w="sm" len="sm"/>
                <a:tailEnd type="triangle" w="sm" len="lg"/>
              </a:ln>
            </p:spPr>
          </p:sp>
          <p:sp>
            <p:nvSpPr>
              <p:cNvPr id="58473" name="直接连接符 58472"/>
              <p:cNvSpPr/>
              <p:nvPr/>
            </p:nvSpPr>
            <p:spPr>
              <a:xfrm flipH="1">
                <a:off x="1137" y="3382"/>
                <a:ext cx="89" cy="38"/>
              </a:xfrm>
              <a:prstGeom prst="line">
                <a:avLst/>
              </a:prstGeom>
              <a:ln w="28575" cap="sq" cmpd="sng">
                <a:solidFill>
                  <a:schemeClr val="tx1"/>
                </a:solidFill>
                <a:prstDash val="solid"/>
                <a:headEnd type="none" w="sm" len="sm"/>
                <a:tailEnd type="none" w="sm" len="sm"/>
              </a:ln>
            </p:spPr>
          </p:sp>
          <p:sp>
            <p:nvSpPr>
              <p:cNvPr id="58474" name="直接连接符 58473"/>
              <p:cNvSpPr/>
              <p:nvPr/>
            </p:nvSpPr>
            <p:spPr>
              <a:xfrm>
                <a:off x="1137" y="3425"/>
                <a:ext cx="87" cy="41"/>
              </a:xfrm>
              <a:prstGeom prst="line">
                <a:avLst/>
              </a:prstGeom>
              <a:ln w="28575" cap="sq" cmpd="sng">
                <a:solidFill>
                  <a:schemeClr val="tx1"/>
                </a:solidFill>
                <a:prstDash val="solid"/>
                <a:headEnd type="none" w="sm" len="sm"/>
                <a:tailEnd type="none" w="sm" len="sm"/>
              </a:ln>
            </p:spPr>
          </p:sp>
          <p:sp>
            <p:nvSpPr>
              <p:cNvPr id="58475" name="直接连接符 58474"/>
              <p:cNvSpPr/>
              <p:nvPr/>
            </p:nvSpPr>
            <p:spPr>
              <a:xfrm flipH="1">
                <a:off x="1134" y="3466"/>
                <a:ext cx="89" cy="38"/>
              </a:xfrm>
              <a:prstGeom prst="line">
                <a:avLst/>
              </a:prstGeom>
              <a:ln w="28575" cap="sq" cmpd="sng">
                <a:solidFill>
                  <a:schemeClr val="tx1"/>
                </a:solidFill>
                <a:prstDash val="solid"/>
                <a:headEnd type="none" w="sm" len="sm"/>
                <a:tailEnd type="none" w="sm" len="sm"/>
              </a:ln>
            </p:spPr>
          </p:sp>
          <p:sp>
            <p:nvSpPr>
              <p:cNvPr id="58476" name="直接连接符 58475"/>
              <p:cNvSpPr/>
              <p:nvPr/>
            </p:nvSpPr>
            <p:spPr>
              <a:xfrm>
                <a:off x="1134" y="3509"/>
                <a:ext cx="87" cy="41"/>
              </a:xfrm>
              <a:prstGeom prst="line">
                <a:avLst/>
              </a:prstGeom>
              <a:ln w="28575" cap="sq" cmpd="sng">
                <a:solidFill>
                  <a:schemeClr val="tx1"/>
                </a:solidFill>
                <a:prstDash val="solid"/>
                <a:headEnd type="none" w="sm" len="sm"/>
                <a:tailEnd type="none" w="sm" len="sm"/>
              </a:ln>
            </p:spPr>
          </p:sp>
          <p:sp>
            <p:nvSpPr>
              <p:cNvPr id="58477" name="直接连接符 58476"/>
              <p:cNvSpPr/>
              <p:nvPr/>
            </p:nvSpPr>
            <p:spPr>
              <a:xfrm flipH="1">
                <a:off x="687" y="2982"/>
                <a:ext cx="349" cy="0"/>
              </a:xfrm>
              <a:prstGeom prst="line">
                <a:avLst/>
              </a:prstGeom>
              <a:ln w="28575" cap="sq" cmpd="sng">
                <a:solidFill>
                  <a:schemeClr val="tx1"/>
                </a:solidFill>
                <a:prstDash val="solid"/>
                <a:headEnd type="none" w="sm" len="sm"/>
                <a:tailEnd type="none" w="sm" len="sm"/>
              </a:ln>
            </p:spPr>
          </p:sp>
          <p:sp>
            <p:nvSpPr>
              <p:cNvPr id="58478" name="矩形 58477"/>
              <p:cNvSpPr/>
              <p:nvPr/>
            </p:nvSpPr>
            <p:spPr>
              <a:xfrm>
                <a:off x="1138" y="3113"/>
                <a:ext cx="116" cy="263"/>
              </a:xfrm>
              <a:prstGeom prst="rect">
                <a:avLst/>
              </a:prstGeom>
              <a:noFill/>
              <a:ln w="19050" cap="sq" cmpd="sng">
                <a:solidFill>
                  <a:schemeClr val="tx1"/>
                </a:solidFill>
                <a:prstDash val="solid"/>
                <a:miter/>
                <a:headEnd type="none" w="sm" len="sm"/>
                <a:tailEnd type="none" w="sm" len="sm"/>
              </a:ln>
            </p:spPr>
            <p:txBody>
              <a:bodyPr/>
              <a:p>
                <a:endParaRPr lang="zh-CN" altLang="en-US"/>
              </a:p>
            </p:txBody>
          </p:sp>
          <p:sp>
            <p:nvSpPr>
              <p:cNvPr id="58479" name="等腰三角形 58478"/>
              <p:cNvSpPr/>
              <p:nvPr/>
            </p:nvSpPr>
            <p:spPr>
              <a:xfrm flipV="1">
                <a:off x="1143" y="3274"/>
                <a:ext cx="102" cy="95"/>
              </a:xfrm>
              <a:prstGeom prst="triangle">
                <a:avLst>
                  <a:gd name="adj" fmla="val 50000"/>
                </a:avLst>
              </a:prstGeom>
              <a:solidFill>
                <a:schemeClr val="tx1"/>
              </a:solidFill>
              <a:ln w="12700" cap="sq" cmpd="sng">
                <a:solidFill>
                  <a:schemeClr val="tx1"/>
                </a:solidFill>
                <a:prstDash val="solid"/>
                <a:miter/>
                <a:headEnd type="none" w="sm" len="sm"/>
                <a:tailEnd type="none" w="sm" len="sm"/>
              </a:ln>
            </p:spPr>
            <p:txBody>
              <a:bodyPr/>
              <a:p>
                <a:endParaRPr lang="zh-CN" altLang="en-US"/>
              </a:p>
            </p:txBody>
          </p:sp>
          <p:sp>
            <p:nvSpPr>
              <p:cNvPr id="58480" name="直接连接符 58479"/>
              <p:cNvSpPr/>
              <p:nvPr/>
            </p:nvSpPr>
            <p:spPr>
              <a:xfrm flipH="1">
                <a:off x="797" y="3370"/>
                <a:ext cx="336" cy="0"/>
              </a:xfrm>
              <a:prstGeom prst="line">
                <a:avLst/>
              </a:prstGeom>
              <a:ln w="12700" cap="flat" cmpd="sng">
                <a:solidFill>
                  <a:schemeClr val="tx1"/>
                </a:solidFill>
                <a:prstDash val="dash"/>
                <a:headEnd type="none" w="sm" len="sm"/>
                <a:tailEnd type="none" w="sm" len="sm"/>
              </a:ln>
            </p:spPr>
          </p:sp>
        </p:grpSp>
        <p:sp>
          <p:nvSpPr>
            <p:cNvPr id="58481" name="直接连接符 58480"/>
            <p:cNvSpPr/>
            <p:nvPr/>
          </p:nvSpPr>
          <p:spPr>
            <a:xfrm>
              <a:off x="775" y="2770"/>
              <a:ext cx="349" cy="0"/>
            </a:xfrm>
            <a:prstGeom prst="line">
              <a:avLst/>
            </a:prstGeom>
            <a:ln w="38100" cap="sq" cmpd="sng">
              <a:solidFill>
                <a:srgbClr val="FF0000"/>
              </a:solidFill>
              <a:prstDash val="solid"/>
              <a:headEnd type="none" w="sm" len="sm"/>
              <a:tailEnd type="none" w="sm" len="sm"/>
            </a:ln>
          </p:spPr>
        </p:sp>
        <p:sp>
          <p:nvSpPr>
            <p:cNvPr id="58482" name="直接连接符 58481"/>
            <p:cNvSpPr/>
            <p:nvPr/>
          </p:nvSpPr>
          <p:spPr>
            <a:xfrm>
              <a:off x="1434" y="2759"/>
              <a:ext cx="195" cy="0"/>
            </a:xfrm>
            <a:prstGeom prst="line">
              <a:avLst/>
            </a:prstGeom>
            <a:ln w="28575" cap="sq" cmpd="sng">
              <a:solidFill>
                <a:srgbClr val="66FF33"/>
              </a:solidFill>
              <a:prstDash val="solid"/>
              <a:headEnd type="none" w="sm" len="sm"/>
              <a:tailEnd type="none" w="sm" len="sm"/>
            </a:ln>
          </p:spPr>
        </p:sp>
        <p:sp>
          <p:nvSpPr>
            <p:cNvPr id="58483" name="直接连接符 58482"/>
            <p:cNvSpPr/>
            <p:nvPr/>
          </p:nvSpPr>
          <p:spPr>
            <a:xfrm>
              <a:off x="1633" y="2762"/>
              <a:ext cx="0" cy="298"/>
            </a:xfrm>
            <a:prstGeom prst="line">
              <a:avLst/>
            </a:prstGeom>
            <a:ln w="28575" cap="sq" cmpd="sng">
              <a:solidFill>
                <a:srgbClr val="66FF33"/>
              </a:solidFill>
              <a:prstDash val="solid"/>
              <a:headEnd type="none" w="sm" len="sm"/>
              <a:tailEnd type="none" w="sm" len="sm"/>
            </a:ln>
          </p:spPr>
        </p:sp>
      </p:grpSp>
      <p:sp>
        <p:nvSpPr>
          <p:cNvPr id="4" name="文本框 3"/>
          <p:cNvSpPr txBox="1"/>
          <p:nvPr/>
        </p:nvSpPr>
        <p:spPr>
          <a:xfrm>
            <a:off x="1089025" y="72390"/>
            <a:ext cx="6965950" cy="520700"/>
          </a:xfrm>
          <a:prstGeom prst="rect">
            <a:avLst/>
          </a:prstGeom>
          <a:noFill/>
        </p:spPr>
        <p:txBody>
          <a:bodyPr wrap="square" lIns="91390" tIns="45696" rIns="91390" bIns="45696" rtlCol="0">
            <a:spAutoFit/>
          </a:bodyPr>
          <a:p>
            <a:pPr algn="ctr" fontAlgn="auto"/>
            <a:r>
              <a:rPr lang="zh-CN" sz="2800" b="1" dirty="0">
                <a:solidFill>
                  <a:srgbClr val="0070C0"/>
                </a:solidFill>
                <a:latin typeface="微软雅黑" panose="020B0503020204020204" pitchFamily="34" charset="-122"/>
                <a:ea typeface="微软雅黑" panose="020B0503020204020204" pitchFamily="34" charset="-122"/>
              </a:rPr>
              <a:t>先导</a:t>
            </a:r>
            <a:r>
              <a:rPr sz="2800" b="1" dirty="0">
                <a:solidFill>
                  <a:srgbClr val="0070C0"/>
                </a:solidFill>
                <a:latin typeface="微软雅黑" panose="020B0503020204020204" pitchFamily="34" charset="-122"/>
                <a:ea typeface="微软雅黑" panose="020B0503020204020204" pitchFamily="34" charset="-122"/>
              </a:rPr>
              <a:t>式溢流阀</a:t>
            </a:r>
            <a:endParaRPr sz="2800" b="1" dirty="0">
              <a:solidFill>
                <a:srgbClr val="0070C0"/>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p14:dur="9"/>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58449"/>
                                        </p:tgtEl>
                                        <p:attrNameLst>
                                          <p:attrName>style.visibility</p:attrName>
                                        </p:attrNameLst>
                                      </p:cBhvr>
                                      <p:to>
                                        <p:strVal val="visible"/>
                                      </p:to>
                                    </p:set>
                                    <p:animEffect transition="in" filter="wipe(up)">
                                      <p:cBhvr>
                                        <p:cTn id="7" dur="500"/>
                                        <p:tgtEl>
                                          <p:spTgt spid="58449"/>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58423"/>
                                        </p:tgtEl>
                                        <p:attrNameLst>
                                          <p:attrName>style.visibility</p:attrName>
                                        </p:attrNameLst>
                                      </p:cBhvr>
                                      <p:to>
                                        <p:strVal val="visible"/>
                                      </p:to>
                                    </p:set>
                                    <p:animEffect transition="in" filter="wipe(up)">
                                      <p:cBhvr>
                                        <p:cTn id="11" dur="500"/>
                                        <p:tgtEl>
                                          <p:spTgt spid="584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文"/>
          <p:cNvSpPr txBox="1"/>
          <p:nvPr/>
        </p:nvSpPr>
        <p:spPr>
          <a:xfrm>
            <a:off x="1222375" y="800100"/>
            <a:ext cx="6699250" cy="460375"/>
          </a:xfrm>
          <a:prstGeom prst="rect">
            <a:avLst/>
          </a:prstGeom>
          <a:noFill/>
        </p:spPr>
        <p:txBody>
          <a:bodyPr wrap="square" rtlCol="0">
            <a:spAutoFit/>
          </a:bodyPr>
          <a:p>
            <a:pPr indent="0" fontAlgn="auto">
              <a:lnSpc>
                <a:spcPct val="100000"/>
              </a:lnSpc>
            </a:pPr>
            <a:r>
              <a:rPr lang="zh-CN" sz="2400" b="1" dirty="0">
                <a:solidFill>
                  <a:schemeClr val="tx1"/>
                </a:solidFill>
                <a:latin typeface="微软雅黑" panose="020B0503020204020204" pitchFamily="34" charset="-122"/>
                <a:ea typeface="微软雅黑" panose="020B0503020204020204" pitchFamily="34" charset="-122"/>
              </a:rPr>
              <a:t>三、先导式溢流阀的工作原理</a:t>
            </a:r>
            <a:endParaRPr sz="2400" b="1" dirty="0">
              <a:solidFill>
                <a:schemeClr val="tx1"/>
              </a:solidFill>
              <a:latin typeface="微软雅黑" panose="020B0503020204020204" pitchFamily="34" charset="-122"/>
              <a:ea typeface="微软雅黑" panose="020B0503020204020204" pitchFamily="34" charset="-122"/>
            </a:endParaRPr>
          </a:p>
        </p:txBody>
      </p:sp>
      <p:sp>
        <p:nvSpPr>
          <p:cNvPr id="35843" name="Rectangle 3"/>
          <p:cNvSpPr/>
          <p:nvPr/>
        </p:nvSpPr>
        <p:spPr>
          <a:xfrm>
            <a:off x="179705" y="1296353"/>
            <a:ext cx="8928100" cy="1516062"/>
          </a:xfrm>
          <a:prstGeom prst="rect">
            <a:avLst/>
          </a:prstGeom>
          <a:noFill/>
          <a:ln w="9525">
            <a:noFill/>
          </a:ln>
        </p:spPr>
        <p:txBody>
          <a:bodyPr/>
          <a:p>
            <a:pPr marL="342900" indent="-342900">
              <a:lnSpc>
                <a:spcPct val="120000"/>
              </a:lnSpc>
              <a:spcBef>
                <a:spcPct val="20000"/>
              </a:spcBef>
              <a:buClr>
                <a:schemeClr val="folHlink"/>
              </a:buClr>
              <a:buSzPct val="60000"/>
              <a:buFont typeface="Wingdings" panose="05000000000000000000" pitchFamily="2" charset="2"/>
              <a:buNone/>
            </a:pPr>
            <a:r>
              <a:rPr lang="zh-CN" altLang="en-US" sz="2400" b="1" dirty="0">
                <a:latin typeface="+mn-ea"/>
              </a:rPr>
              <a:t>先导阀弹簧的作用：调节溢流压力 </a:t>
            </a:r>
            <a:endParaRPr lang="zh-CN" altLang="en-US" sz="2400" b="1" dirty="0">
              <a:latin typeface="+mn-ea"/>
            </a:endParaRPr>
          </a:p>
          <a:p>
            <a:pPr marL="342900" indent="-342900">
              <a:lnSpc>
                <a:spcPct val="120000"/>
              </a:lnSpc>
              <a:spcBef>
                <a:spcPct val="20000"/>
              </a:spcBef>
              <a:buClr>
                <a:schemeClr val="folHlink"/>
              </a:buClr>
              <a:buSzPct val="60000"/>
              <a:buFont typeface="Wingdings" panose="05000000000000000000" pitchFamily="2" charset="2"/>
              <a:buNone/>
            </a:pPr>
            <a:r>
              <a:rPr lang="zh-CN" altLang="en-US" sz="2400" b="1" dirty="0">
                <a:latin typeface="+mn-ea"/>
              </a:rPr>
              <a:t>主阀弹簧的作用：主阀弹簧只用于克服主阀芯的摩擦力，因此弹簧很软 </a:t>
            </a:r>
            <a:endParaRPr lang="zh-CN" altLang="en-US" sz="2400" b="1" dirty="0">
              <a:latin typeface="+mn-ea"/>
            </a:endParaRPr>
          </a:p>
        </p:txBody>
      </p:sp>
      <p:sp>
        <p:nvSpPr>
          <p:cNvPr id="4" name="文本框 3"/>
          <p:cNvSpPr txBox="1"/>
          <p:nvPr/>
        </p:nvSpPr>
        <p:spPr>
          <a:xfrm>
            <a:off x="1089025" y="72390"/>
            <a:ext cx="6965950" cy="520700"/>
          </a:xfrm>
          <a:prstGeom prst="rect">
            <a:avLst/>
          </a:prstGeom>
          <a:noFill/>
        </p:spPr>
        <p:txBody>
          <a:bodyPr wrap="square" lIns="91390" tIns="45696" rIns="91390" bIns="45696" rtlCol="0">
            <a:spAutoFit/>
          </a:bodyPr>
          <a:p>
            <a:pPr algn="ctr" fontAlgn="auto"/>
            <a:r>
              <a:rPr lang="zh-CN" sz="2800" b="1" dirty="0">
                <a:solidFill>
                  <a:srgbClr val="0070C0"/>
                </a:solidFill>
                <a:latin typeface="微软雅黑" panose="020B0503020204020204" pitchFamily="34" charset="-122"/>
                <a:ea typeface="微软雅黑" panose="020B0503020204020204" pitchFamily="34" charset="-122"/>
              </a:rPr>
              <a:t>先导</a:t>
            </a:r>
            <a:r>
              <a:rPr sz="2800" b="1" dirty="0">
                <a:solidFill>
                  <a:srgbClr val="0070C0"/>
                </a:solidFill>
                <a:latin typeface="微软雅黑" panose="020B0503020204020204" pitchFamily="34" charset="-122"/>
                <a:ea typeface="微软雅黑" panose="020B0503020204020204" pitchFamily="34" charset="-122"/>
              </a:rPr>
              <a:t>式溢流阀</a:t>
            </a:r>
            <a:endParaRPr sz="2800" b="1" dirty="0">
              <a:solidFill>
                <a:srgbClr val="0070C0"/>
              </a:solidFill>
              <a:latin typeface="微软雅黑" panose="020B0503020204020204" pitchFamily="34" charset="-122"/>
              <a:ea typeface="微软雅黑" panose="020B0503020204020204" pitchFamily="34" charset="-122"/>
            </a:endParaRPr>
          </a:p>
        </p:txBody>
      </p:sp>
      <p:grpSp>
        <p:nvGrpSpPr>
          <p:cNvPr id="5" name="组合 4"/>
          <p:cNvGrpSpPr/>
          <p:nvPr/>
        </p:nvGrpSpPr>
        <p:grpSpPr>
          <a:xfrm>
            <a:off x="2983230" y="2545080"/>
            <a:ext cx="6067425" cy="4253865"/>
            <a:chOff x="4318" y="4008"/>
            <a:chExt cx="9555" cy="6699"/>
          </a:xfrm>
        </p:grpSpPr>
        <p:grpSp>
          <p:nvGrpSpPr>
            <p:cNvPr id="34826" name="Group 38"/>
            <p:cNvGrpSpPr/>
            <p:nvPr/>
          </p:nvGrpSpPr>
          <p:grpSpPr>
            <a:xfrm rot="0">
              <a:off x="5703" y="5033"/>
              <a:ext cx="8171" cy="5674"/>
              <a:chOff x="125" y="1730"/>
              <a:chExt cx="2987" cy="2030"/>
            </a:xfrm>
          </p:grpSpPr>
          <p:grpSp>
            <p:nvGrpSpPr>
              <p:cNvPr id="34846" name="Group 39"/>
              <p:cNvGrpSpPr/>
              <p:nvPr/>
            </p:nvGrpSpPr>
            <p:grpSpPr>
              <a:xfrm>
                <a:off x="125" y="1730"/>
                <a:ext cx="2244" cy="1798"/>
                <a:chOff x="36" y="1354"/>
                <a:chExt cx="2244" cy="1798"/>
              </a:xfrm>
            </p:grpSpPr>
            <p:grpSp>
              <p:nvGrpSpPr>
                <p:cNvPr id="34854" name="Group 40"/>
                <p:cNvGrpSpPr/>
                <p:nvPr/>
              </p:nvGrpSpPr>
              <p:grpSpPr>
                <a:xfrm>
                  <a:off x="36" y="1354"/>
                  <a:ext cx="1891" cy="1798"/>
                  <a:chOff x="2808" y="1448"/>
                  <a:chExt cx="1891" cy="1798"/>
                </a:xfrm>
              </p:grpSpPr>
              <p:sp>
                <p:nvSpPr>
                  <p:cNvPr id="34906" name="Rectangle 41" descr="宽上对角线"/>
                  <p:cNvSpPr/>
                  <p:nvPr/>
                </p:nvSpPr>
                <p:spPr>
                  <a:xfrm>
                    <a:off x="3419" y="1997"/>
                    <a:ext cx="1280" cy="197"/>
                  </a:xfrm>
                  <a:prstGeom prst="rect">
                    <a:avLst/>
                  </a:prstGeom>
                  <a:pattFill prst="wdUpDiag">
                    <a:fgClr>
                      <a:schemeClr val="accent1"/>
                    </a:fgClr>
                    <a:bgClr>
                      <a:schemeClr val="bg1"/>
                    </a:bgClr>
                  </a:pattFill>
                  <a:ln w="12700">
                    <a:noFill/>
                  </a:ln>
                </p:spPr>
                <p:txBody>
                  <a:bodyPr wrap="none" anchor="ctr"/>
                  <a:p>
                    <a:endParaRPr lang="zh-CN" altLang="en-US" b="1" dirty="0">
                      <a:solidFill>
                        <a:srgbClr val="FF0000"/>
                      </a:solidFill>
                      <a:latin typeface="Tahoma" panose="020B0604030504040204" pitchFamily="34" charset="0"/>
                    </a:endParaRPr>
                  </a:p>
                </p:txBody>
              </p:sp>
              <p:sp>
                <p:nvSpPr>
                  <p:cNvPr id="34907" name="Rectangle 42" descr="宽上对角线"/>
                  <p:cNvSpPr/>
                  <p:nvPr/>
                </p:nvSpPr>
                <p:spPr>
                  <a:xfrm>
                    <a:off x="3624" y="2866"/>
                    <a:ext cx="883" cy="379"/>
                  </a:xfrm>
                  <a:prstGeom prst="rect">
                    <a:avLst/>
                  </a:prstGeom>
                  <a:pattFill prst="wdUpDiag">
                    <a:fgClr>
                      <a:schemeClr val="accent1"/>
                    </a:fgClr>
                    <a:bgClr>
                      <a:schemeClr val="bg1"/>
                    </a:bgClr>
                  </a:pattFill>
                  <a:ln w="12700" cap="sq" cmpd="sng">
                    <a:solidFill>
                      <a:srgbClr val="003366"/>
                    </a:solidFill>
                    <a:prstDash val="solid"/>
                    <a:miter/>
                    <a:headEnd type="none" w="sm" len="sm"/>
                    <a:tailEnd type="none" w="sm" len="sm"/>
                  </a:ln>
                </p:spPr>
                <p:txBody>
                  <a:bodyPr wrap="none" anchor="ctr"/>
                  <a:p>
                    <a:endParaRPr lang="zh-CN" altLang="en-US" b="1" dirty="0">
                      <a:solidFill>
                        <a:srgbClr val="FF0000"/>
                      </a:solidFill>
                      <a:latin typeface="Tahoma" panose="020B0604030504040204" pitchFamily="34" charset="0"/>
                    </a:endParaRPr>
                  </a:p>
                </p:txBody>
              </p:sp>
              <p:sp>
                <p:nvSpPr>
                  <p:cNvPr id="34908" name="Rectangle 43" descr="宽上对角线"/>
                  <p:cNvSpPr/>
                  <p:nvPr/>
                </p:nvSpPr>
                <p:spPr>
                  <a:xfrm>
                    <a:off x="3490" y="2194"/>
                    <a:ext cx="1132" cy="676"/>
                  </a:xfrm>
                  <a:prstGeom prst="rect">
                    <a:avLst/>
                  </a:prstGeom>
                  <a:pattFill prst="wdUpDiag">
                    <a:fgClr>
                      <a:schemeClr val="accent1"/>
                    </a:fgClr>
                    <a:bgClr>
                      <a:schemeClr val="bg1"/>
                    </a:bgClr>
                  </a:pattFill>
                  <a:ln w="12700">
                    <a:noFill/>
                  </a:ln>
                </p:spPr>
                <p:txBody>
                  <a:bodyPr wrap="none" anchor="ctr"/>
                  <a:p>
                    <a:endParaRPr lang="zh-CN" altLang="en-US" b="1" dirty="0">
                      <a:solidFill>
                        <a:srgbClr val="FF0000"/>
                      </a:solidFill>
                      <a:latin typeface="Tahoma" panose="020B0604030504040204" pitchFamily="34" charset="0"/>
                    </a:endParaRPr>
                  </a:p>
                </p:txBody>
              </p:sp>
              <p:sp>
                <p:nvSpPr>
                  <p:cNvPr id="34909" name="Rectangle 44"/>
                  <p:cNvSpPr/>
                  <p:nvPr/>
                </p:nvSpPr>
                <p:spPr>
                  <a:xfrm>
                    <a:off x="3683" y="2004"/>
                    <a:ext cx="765" cy="733"/>
                  </a:xfrm>
                  <a:prstGeom prst="rect">
                    <a:avLst/>
                  </a:prstGeom>
                  <a:solidFill>
                    <a:schemeClr val="tx1"/>
                  </a:solidFill>
                  <a:ln w="12700" cap="sq" cmpd="sng">
                    <a:solidFill>
                      <a:schemeClr val="tx1"/>
                    </a:solidFill>
                    <a:prstDash val="solid"/>
                    <a:miter/>
                    <a:headEnd type="none" w="sm" len="sm"/>
                    <a:tailEnd type="none" w="sm" len="sm"/>
                  </a:ln>
                </p:spPr>
                <p:txBody>
                  <a:bodyPr wrap="none" anchor="ctr"/>
                  <a:p>
                    <a:endParaRPr lang="zh-CN" altLang="en-US" b="1" dirty="0">
                      <a:solidFill>
                        <a:srgbClr val="FF0000"/>
                      </a:solidFill>
                      <a:latin typeface="Tahoma" panose="020B0604030504040204" pitchFamily="34" charset="0"/>
                    </a:endParaRPr>
                  </a:p>
                </p:txBody>
              </p:sp>
              <p:sp>
                <p:nvSpPr>
                  <p:cNvPr id="34910" name="Rectangle 45" descr="宽下对角线"/>
                  <p:cNvSpPr/>
                  <p:nvPr/>
                </p:nvSpPr>
                <p:spPr>
                  <a:xfrm>
                    <a:off x="3830" y="2747"/>
                    <a:ext cx="480" cy="124"/>
                  </a:xfrm>
                  <a:prstGeom prst="rect">
                    <a:avLst/>
                  </a:prstGeom>
                  <a:pattFill prst="wdDnDiag">
                    <a:fgClr>
                      <a:schemeClr val="accent1"/>
                    </a:fgClr>
                    <a:bgClr>
                      <a:schemeClr val="bg1"/>
                    </a:bgClr>
                  </a:pattFill>
                  <a:ln w="12700" cap="sq" cmpd="sng">
                    <a:solidFill>
                      <a:srgbClr val="003366"/>
                    </a:solidFill>
                    <a:prstDash val="solid"/>
                    <a:miter/>
                    <a:headEnd type="none" w="sm" len="sm"/>
                    <a:tailEnd type="none" w="sm" len="sm"/>
                  </a:ln>
                </p:spPr>
                <p:txBody>
                  <a:bodyPr wrap="none" anchor="ctr"/>
                  <a:p>
                    <a:endParaRPr lang="zh-CN" altLang="en-US" b="1" dirty="0">
                      <a:solidFill>
                        <a:srgbClr val="FF0000"/>
                      </a:solidFill>
                      <a:latin typeface="Tahoma" panose="020B0604030504040204" pitchFamily="34" charset="0"/>
                    </a:endParaRPr>
                  </a:p>
                </p:txBody>
              </p:sp>
              <p:sp>
                <p:nvSpPr>
                  <p:cNvPr id="34911" name="AutoShape 46"/>
                  <p:cNvSpPr/>
                  <p:nvPr/>
                </p:nvSpPr>
                <p:spPr>
                  <a:xfrm flipV="1">
                    <a:off x="3902" y="2790"/>
                    <a:ext cx="345" cy="87"/>
                  </a:xfrm>
                  <a:custGeom>
                    <a:avLst/>
                    <a:gdLst>
                      <a:gd name="txL" fmla="*/ 4508 w 21600"/>
                      <a:gd name="txT" fmla="*/ 4469 h 21600"/>
                      <a:gd name="txR" fmla="*/ 17092 w 21600"/>
                      <a:gd name="txB" fmla="*/ 17131 h 21600"/>
                    </a:gdLst>
                    <a:ahLst/>
                    <a:cxnLst>
                      <a:cxn ang="0">
                        <a:pos x="302" y="44"/>
                      </a:cxn>
                      <a:cxn ang="0">
                        <a:pos x="172" y="87"/>
                      </a:cxn>
                      <a:cxn ang="0">
                        <a:pos x="43" y="44"/>
                      </a:cxn>
                      <a:cxn ang="0">
                        <a:pos x="172" y="0"/>
                      </a:cxn>
                    </a:cxnLst>
                    <a:rect l="txL" t="txT" r="txR" b="txB"/>
                    <a:pathLst>
                      <a:path w="21600" h="21600">
                        <a:moveTo>
                          <a:pt x="0" y="0"/>
                        </a:moveTo>
                        <a:lnTo>
                          <a:pt x="5400" y="21600"/>
                        </a:lnTo>
                        <a:lnTo>
                          <a:pt x="16200" y="21600"/>
                        </a:lnTo>
                        <a:lnTo>
                          <a:pt x="21600" y="0"/>
                        </a:lnTo>
                        <a:close/>
                      </a:path>
                    </a:pathLst>
                  </a:custGeom>
                  <a:solidFill>
                    <a:schemeClr val="tx1"/>
                  </a:solidFill>
                  <a:ln w="12700">
                    <a:noFill/>
                  </a:ln>
                </p:spPr>
                <p:txBody>
                  <a:bodyPr wrap="none" anchor="ctr"/>
                  <a:p>
                    <a:endParaRPr lang="zh-CN" altLang="en-US" b="1" dirty="0">
                      <a:solidFill>
                        <a:srgbClr val="FF0000"/>
                      </a:solidFill>
                      <a:latin typeface="Tahoma" panose="020B0604030504040204" pitchFamily="34" charset="0"/>
                    </a:endParaRPr>
                  </a:p>
                </p:txBody>
              </p:sp>
              <p:sp>
                <p:nvSpPr>
                  <p:cNvPr id="34912" name="Rectangle 47"/>
                  <p:cNvSpPr/>
                  <p:nvPr/>
                </p:nvSpPr>
                <p:spPr>
                  <a:xfrm>
                    <a:off x="3907" y="2871"/>
                    <a:ext cx="336" cy="375"/>
                  </a:xfrm>
                  <a:prstGeom prst="rect">
                    <a:avLst/>
                  </a:prstGeom>
                  <a:solidFill>
                    <a:schemeClr val="tx1"/>
                  </a:solidFill>
                  <a:ln w="12700">
                    <a:noFill/>
                  </a:ln>
                </p:spPr>
                <p:txBody>
                  <a:bodyPr wrap="none" anchor="ctr"/>
                  <a:p>
                    <a:endParaRPr lang="zh-CN" altLang="en-US" b="1" dirty="0">
                      <a:solidFill>
                        <a:srgbClr val="FF0000"/>
                      </a:solidFill>
                      <a:latin typeface="Tahoma" panose="020B0604030504040204" pitchFamily="34" charset="0"/>
                    </a:endParaRPr>
                  </a:p>
                </p:txBody>
              </p:sp>
              <p:sp>
                <p:nvSpPr>
                  <p:cNvPr id="34913" name="Rectangle 48"/>
                  <p:cNvSpPr/>
                  <p:nvPr/>
                </p:nvSpPr>
                <p:spPr>
                  <a:xfrm>
                    <a:off x="3970" y="2738"/>
                    <a:ext cx="197" cy="65"/>
                  </a:xfrm>
                  <a:prstGeom prst="rect">
                    <a:avLst/>
                  </a:prstGeom>
                  <a:solidFill>
                    <a:schemeClr val="tx1"/>
                  </a:solidFill>
                  <a:ln w="12700">
                    <a:noFill/>
                  </a:ln>
                </p:spPr>
                <p:txBody>
                  <a:bodyPr wrap="none" anchor="ctr"/>
                  <a:p>
                    <a:endParaRPr lang="zh-CN" altLang="en-US" b="1" dirty="0">
                      <a:solidFill>
                        <a:srgbClr val="FF0000"/>
                      </a:solidFill>
                      <a:latin typeface="Tahoma" panose="020B0604030504040204" pitchFamily="34" charset="0"/>
                    </a:endParaRPr>
                  </a:p>
                </p:txBody>
              </p:sp>
              <p:sp>
                <p:nvSpPr>
                  <p:cNvPr id="34914" name="Rectangle 49" descr="宽下对角线"/>
                  <p:cNvSpPr/>
                  <p:nvPr/>
                </p:nvSpPr>
                <p:spPr>
                  <a:xfrm>
                    <a:off x="3048" y="1474"/>
                    <a:ext cx="1651" cy="523"/>
                  </a:xfrm>
                  <a:prstGeom prst="rect">
                    <a:avLst/>
                  </a:prstGeom>
                  <a:pattFill prst="wdDnDiag">
                    <a:fgClr>
                      <a:schemeClr val="accent1"/>
                    </a:fgClr>
                    <a:bgClr>
                      <a:schemeClr val="bg1"/>
                    </a:bgClr>
                  </a:pattFill>
                  <a:ln w="12700" cap="sq" cmpd="sng">
                    <a:solidFill>
                      <a:srgbClr val="003366"/>
                    </a:solidFill>
                    <a:prstDash val="solid"/>
                    <a:miter/>
                    <a:headEnd type="none" w="sm" len="sm"/>
                    <a:tailEnd type="none" w="sm" len="sm"/>
                  </a:ln>
                </p:spPr>
                <p:txBody>
                  <a:bodyPr wrap="none" anchor="ctr"/>
                  <a:p>
                    <a:endParaRPr lang="zh-CN" altLang="en-US" b="1" dirty="0">
                      <a:solidFill>
                        <a:srgbClr val="FF0000"/>
                      </a:solidFill>
                      <a:latin typeface="Tahoma" panose="020B0604030504040204" pitchFamily="34" charset="0"/>
                    </a:endParaRPr>
                  </a:p>
                </p:txBody>
              </p:sp>
              <p:sp>
                <p:nvSpPr>
                  <p:cNvPr id="34915" name="Rectangle 50" descr="宽下对角线"/>
                  <p:cNvSpPr/>
                  <p:nvPr/>
                </p:nvSpPr>
                <p:spPr>
                  <a:xfrm>
                    <a:off x="3677" y="1992"/>
                    <a:ext cx="777" cy="86"/>
                  </a:xfrm>
                  <a:prstGeom prst="rect">
                    <a:avLst/>
                  </a:prstGeom>
                  <a:pattFill prst="wdDnDiag">
                    <a:fgClr>
                      <a:schemeClr val="accent1"/>
                    </a:fgClr>
                    <a:bgClr>
                      <a:schemeClr val="bg1"/>
                    </a:bgClr>
                  </a:pattFill>
                  <a:ln w="12700">
                    <a:noFill/>
                  </a:ln>
                </p:spPr>
                <p:txBody>
                  <a:bodyPr wrap="none" anchor="ctr"/>
                  <a:p>
                    <a:endParaRPr lang="zh-CN" altLang="en-US" b="1" dirty="0">
                      <a:solidFill>
                        <a:srgbClr val="FF0000"/>
                      </a:solidFill>
                      <a:latin typeface="Tahoma" panose="020B0604030504040204" pitchFamily="34" charset="0"/>
                    </a:endParaRPr>
                  </a:p>
                </p:txBody>
              </p:sp>
              <p:sp>
                <p:nvSpPr>
                  <p:cNvPr id="34916" name="Rectangle 51"/>
                  <p:cNvSpPr/>
                  <p:nvPr/>
                </p:nvSpPr>
                <p:spPr>
                  <a:xfrm>
                    <a:off x="3941" y="1868"/>
                    <a:ext cx="247" cy="211"/>
                  </a:xfrm>
                  <a:prstGeom prst="rect">
                    <a:avLst/>
                  </a:prstGeom>
                  <a:solidFill>
                    <a:schemeClr val="tx1"/>
                  </a:solidFill>
                  <a:ln w="12700">
                    <a:noFill/>
                  </a:ln>
                </p:spPr>
                <p:txBody>
                  <a:bodyPr wrap="none" anchor="ctr"/>
                  <a:p>
                    <a:endParaRPr lang="zh-CN" altLang="en-US" b="1" dirty="0">
                      <a:solidFill>
                        <a:srgbClr val="FF0000"/>
                      </a:solidFill>
                      <a:latin typeface="Tahoma" panose="020B0604030504040204" pitchFamily="34" charset="0"/>
                    </a:endParaRPr>
                  </a:p>
                </p:txBody>
              </p:sp>
              <p:sp>
                <p:nvSpPr>
                  <p:cNvPr id="34917" name="Rectangle 52"/>
                  <p:cNvSpPr/>
                  <p:nvPr/>
                </p:nvSpPr>
                <p:spPr>
                  <a:xfrm>
                    <a:off x="4037" y="1810"/>
                    <a:ext cx="56" cy="63"/>
                  </a:xfrm>
                  <a:prstGeom prst="rect">
                    <a:avLst/>
                  </a:prstGeom>
                  <a:solidFill>
                    <a:schemeClr val="tx1"/>
                  </a:solidFill>
                  <a:ln w="12700">
                    <a:noFill/>
                  </a:ln>
                </p:spPr>
                <p:txBody>
                  <a:bodyPr wrap="none" anchor="ctr"/>
                  <a:p>
                    <a:endParaRPr lang="zh-CN" altLang="en-US" b="1" dirty="0">
                      <a:solidFill>
                        <a:srgbClr val="FF0000"/>
                      </a:solidFill>
                      <a:latin typeface="Tahoma" panose="020B0604030504040204" pitchFamily="34" charset="0"/>
                    </a:endParaRPr>
                  </a:p>
                </p:txBody>
              </p:sp>
              <p:sp>
                <p:nvSpPr>
                  <p:cNvPr id="34918" name="Rectangle 53"/>
                  <p:cNvSpPr/>
                  <p:nvPr/>
                </p:nvSpPr>
                <p:spPr>
                  <a:xfrm>
                    <a:off x="3273" y="1607"/>
                    <a:ext cx="1416" cy="203"/>
                  </a:xfrm>
                  <a:prstGeom prst="rect">
                    <a:avLst/>
                  </a:prstGeom>
                  <a:solidFill>
                    <a:schemeClr val="tx1"/>
                  </a:solidFill>
                  <a:ln w="12700">
                    <a:noFill/>
                  </a:ln>
                </p:spPr>
                <p:txBody>
                  <a:bodyPr wrap="none" anchor="ctr"/>
                  <a:p>
                    <a:endParaRPr lang="zh-CN" altLang="en-US" b="1" dirty="0">
                      <a:solidFill>
                        <a:srgbClr val="FF0000"/>
                      </a:solidFill>
                      <a:latin typeface="Tahoma" panose="020B0604030504040204" pitchFamily="34" charset="0"/>
                    </a:endParaRPr>
                  </a:p>
                </p:txBody>
              </p:sp>
              <p:grpSp>
                <p:nvGrpSpPr>
                  <p:cNvPr id="34919" name="Group 54"/>
                  <p:cNvGrpSpPr/>
                  <p:nvPr/>
                </p:nvGrpSpPr>
                <p:grpSpPr>
                  <a:xfrm>
                    <a:off x="4117" y="1605"/>
                    <a:ext cx="278" cy="208"/>
                    <a:chOff x="4157" y="1608"/>
                    <a:chExt cx="278" cy="202"/>
                  </a:xfrm>
                </p:grpSpPr>
                <p:sp>
                  <p:nvSpPr>
                    <p:cNvPr id="34923" name="Rectangle 55" descr="深色上对角线"/>
                    <p:cNvSpPr/>
                    <p:nvPr/>
                  </p:nvSpPr>
                  <p:spPr>
                    <a:xfrm>
                      <a:off x="4162" y="1608"/>
                      <a:ext cx="264" cy="202"/>
                    </a:xfrm>
                    <a:prstGeom prst="rect">
                      <a:avLst/>
                    </a:prstGeom>
                    <a:pattFill prst="dkUpDiag">
                      <a:fgClr>
                        <a:schemeClr val="accent1"/>
                      </a:fgClr>
                      <a:bgClr>
                        <a:schemeClr val="bg1"/>
                      </a:bgClr>
                    </a:pattFill>
                    <a:ln w="12700">
                      <a:noFill/>
                    </a:ln>
                  </p:spPr>
                  <p:txBody>
                    <a:bodyPr wrap="none" anchor="ctr"/>
                    <a:p>
                      <a:endParaRPr lang="zh-CN" altLang="en-US" b="1" dirty="0">
                        <a:solidFill>
                          <a:srgbClr val="FF0000"/>
                        </a:solidFill>
                        <a:latin typeface="Tahoma" panose="020B0604030504040204" pitchFamily="34" charset="0"/>
                      </a:endParaRPr>
                    </a:p>
                  </p:txBody>
                </p:sp>
                <p:sp>
                  <p:nvSpPr>
                    <p:cNvPr id="34924" name="Rectangle 56"/>
                    <p:cNvSpPr/>
                    <p:nvPr/>
                  </p:nvSpPr>
                  <p:spPr>
                    <a:xfrm>
                      <a:off x="4157" y="1675"/>
                      <a:ext cx="120" cy="72"/>
                    </a:xfrm>
                    <a:prstGeom prst="rect">
                      <a:avLst/>
                    </a:prstGeom>
                    <a:solidFill>
                      <a:schemeClr val="tx1"/>
                    </a:solidFill>
                    <a:ln w="12700">
                      <a:noFill/>
                    </a:ln>
                  </p:spPr>
                  <p:txBody>
                    <a:bodyPr wrap="none" anchor="ctr"/>
                    <a:p>
                      <a:endParaRPr lang="zh-CN" altLang="en-US" b="1" dirty="0">
                        <a:solidFill>
                          <a:srgbClr val="FF0000"/>
                        </a:solidFill>
                        <a:latin typeface="Tahoma" panose="020B0604030504040204" pitchFamily="34" charset="0"/>
                      </a:endParaRPr>
                    </a:p>
                  </p:txBody>
                </p:sp>
                <p:sp>
                  <p:nvSpPr>
                    <p:cNvPr id="34925" name="Rectangle 57"/>
                    <p:cNvSpPr/>
                    <p:nvPr/>
                  </p:nvSpPr>
                  <p:spPr>
                    <a:xfrm>
                      <a:off x="4277" y="1694"/>
                      <a:ext cx="158" cy="27"/>
                    </a:xfrm>
                    <a:prstGeom prst="rect">
                      <a:avLst/>
                    </a:prstGeom>
                    <a:solidFill>
                      <a:schemeClr val="tx1"/>
                    </a:solidFill>
                    <a:ln w="12700">
                      <a:noFill/>
                    </a:ln>
                  </p:spPr>
                  <p:txBody>
                    <a:bodyPr wrap="none" anchor="ctr"/>
                    <a:p>
                      <a:endParaRPr lang="zh-CN" altLang="en-US" b="1" dirty="0">
                        <a:solidFill>
                          <a:srgbClr val="FF0000"/>
                        </a:solidFill>
                        <a:latin typeface="Tahoma" panose="020B0604030504040204" pitchFamily="34" charset="0"/>
                      </a:endParaRPr>
                    </a:p>
                  </p:txBody>
                </p:sp>
              </p:grpSp>
              <p:sp>
                <p:nvSpPr>
                  <p:cNvPr id="34920" name="Rectangle 58" descr="浅色竖线"/>
                  <p:cNvSpPr/>
                  <p:nvPr/>
                </p:nvSpPr>
                <p:spPr>
                  <a:xfrm>
                    <a:off x="2943" y="1641"/>
                    <a:ext cx="441" cy="129"/>
                  </a:xfrm>
                  <a:prstGeom prst="rect">
                    <a:avLst/>
                  </a:prstGeom>
                  <a:pattFill prst="ltVert">
                    <a:fgClr>
                      <a:schemeClr val="accent1"/>
                    </a:fgClr>
                    <a:bgClr>
                      <a:srgbClr val="005E76"/>
                    </a:bgClr>
                  </a:pattFill>
                  <a:ln w="12700">
                    <a:noFill/>
                  </a:ln>
                </p:spPr>
                <p:txBody>
                  <a:bodyPr wrap="none" anchor="ctr"/>
                  <a:p>
                    <a:endParaRPr lang="zh-CN" altLang="en-US" b="1" dirty="0">
                      <a:solidFill>
                        <a:srgbClr val="FF0000"/>
                      </a:solidFill>
                      <a:latin typeface="Tahoma" panose="020B0604030504040204" pitchFamily="34" charset="0"/>
                    </a:endParaRPr>
                  </a:p>
                </p:txBody>
              </p:sp>
              <p:sp>
                <p:nvSpPr>
                  <p:cNvPr id="156731" name="AutoShape 59"/>
                  <p:cNvSpPr>
                    <a:spLocks noChangeArrowheads="1"/>
                  </p:cNvSpPr>
                  <p:nvPr/>
                </p:nvSpPr>
                <p:spPr bwMode="auto">
                  <a:xfrm>
                    <a:off x="2808" y="1448"/>
                    <a:ext cx="163" cy="523"/>
                  </a:xfrm>
                  <a:prstGeom prst="roundRect">
                    <a:avLst>
                      <a:gd name="adj" fmla="val 16667"/>
                    </a:avLst>
                  </a:prstGeom>
                  <a:gradFill rotWithShape="0">
                    <a:gsLst>
                      <a:gs pos="0">
                        <a:schemeClr val="accent1">
                          <a:gamma/>
                          <a:shade val="46275"/>
                          <a:invGamma/>
                        </a:schemeClr>
                      </a:gs>
                      <a:gs pos="50000">
                        <a:schemeClr val="accent1"/>
                      </a:gs>
                      <a:gs pos="100000">
                        <a:schemeClr val="accent1">
                          <a:gamma/>
                          <a:shade val="46275"/>
                          <a:invGamma/>
                        </a:schemeClr>
                      </a:gs>
                    </a:gsLst>
                    <a:lin ang="5400000" scaled="1"/>
                  </a:gradFill>
                  <a:ln w="12700" cap="sq">
                    <a:noFill/>
                    <a:round/>
                    <a:headEnd type="none" w="sm" len="sm"/>
                    <a:tailEnd type="none" w="sm" len="sm"/>
                  </a:ln>
                  <a:effectLst/>
                </p:spPr>
                <p:txBody>
                  <a:bodyPr wrap="none" anchor="ctr"/>
                  <a:p>
                    <a:pPr marL="0" marR="0" lvl="0" indent="0" algn="l" defTabSz="914400" rtl="0" eaLnBrk="1" fontAlgn="base" latinLnBrk="0" hangingPunct="1">
                      <a:lnSpc>
                        <a:spcPct val="100000"/>
                      </a:lnSpc>
                      <a:spcBef>
                        <a:spcPct val="0"/>
                      </a:spcBef>
                      <a:spcAft>
                        <a:spcPct val="0"/>
                      </a:spcAft>
                      <a:buClrTx/>
                      <a:buSzTx/>
                      <a:buFontTx/>
                      <a:buNone/>
                      <a:defRPr/>
                    </a:pPr>
                    <a:endParaRPr kumimoji="1" lang="zh-CN" altLang="en-US" sz="2400" b="1" i="0" u="none" strike="noStrike" kern="1200" cap="none" spc="0" normalizeH="0" baseline="0" noProof="0" smtClean="0">
                      <a:ln>
                        <a:noFill/>
                      </a:ln>
                      <a:solidFill>
                        <a:srgbClr val="FF0000"/>
                      </a:solidFill>
                      <a:effectLst/>
                      <a:uLnTx/>
                      <a:uFillTx/>
                      <a:latin typeface="Tahoma" panose="020B0604030504040204" pitchFamily="34" charset="0"/>
                      <a:ea typeface="宋体" panose="02010600030101010101" pitchFamily="2" charset="-122"/>
                      <a:cs typeface="+mn-cs"/>
                    </a:endParaRPr>
                  </a:p>
                </p:txBody>
              </p:sp>
              <p:sp>
                <p:nvSpPr>
                  <p:cNvPr id="156732" name="Rectangle 60"/>
                  <p:cNvSpPr>
                    <a:spLocks noChangeArrowheads="1"/>
                  </p:cNvSpPr>
                  <p:nvPr/>
                </p:nvSpPr>
                <p:spPr bwMode="auto">
                  <a:xfrm>
                    <a:off x="3384" y="1608"/>
                    <a:ext cx="168" cy="202"/>
                  </a:xfrm>
                  <a:prstGeom prst="rect">
                    <a:avLst/>
                  </a:prstGeom>
                  <a:gradFill rotWithShape="0">
                    <a:gsLst>
                      <a:gs pos="0">
                        <a:schemeClr val="accent1">
                          <a:gamma/>
                          <a:shade val="46275"/>
                          <a:invGamma/>
                        </a:schemeClr>
                      </a:gs>
                      <a:gs pos="50000">
                        <a:schemeClr val="accent1"/>
                      </a:gs>
                      <a:gs pos="100000">
                        <a:schemeClr val="accent1">
                          <a:gamma/>
                          <a:shade val="46275"/>
                          <a:invGamma/>
                        </a:schemeClr>
                      </a:gs>
                    </a:gsLst>
                    <a:lin ang="5400000" scaled="1"/>
                  </a:gradFill>
                  <a:ln w="12700" cap="sq">
                    <a:noFill/>
                    <a:miter lim="800000"/>
                    <a:headEnd type="none" w="sm" len="sm"/>
                    <a:tailEnd type="none" w="sm" len="sm"/>
                  </a:ln>
                  <a:effectLst/>
                </p:spPr>
                <p:txBody>
                  <a:bodyPr wrap="none" anchor="ctr"/>
                  <a:p>
                    <a:pPr marL="0" marR="0" lvl="0" indent="0" algn="l" defTabSz="914400" rtl="0" eaLnBrk="1" fontAlgn="base" latinLnBrk="0" hangingPunct="1">
                      <a:lnSpc>
                        <a:spcPct val="100000"/>
                      </a:lnSpc>
                      <a:spcBef>
                        <a:spcPct val="0"/>
                      </a:spcBef>
                      <a:spcAft>
                        <a:spcPct val="0"/>
                      </a:spcAft>
                      <a:buClrTx/>
                      <a:buSzTx/>
                      <a:buFontTx/>
                      <a:buNone/>
                      <a:defRPr/>
                    </a:pPr>
                    <a:endParaRPr kumimoji="1" lang="zh-CN" altLang="en-US" sz="2400" b="1" i="0" u="none" strike="noStrike" kern="1200" cap="none" spc="0" normalizeH="0" baseline="0" noProof="0" smtClean="0">
                      <a:ln>
                        <a:noFill/>
                      </a:ln>
                      <a:solidFill>
                        <a:srgbClr val="FF0000"/>
                      </a:solidFill>
                      <a:effectLst/>
                      <a:uLnTx/>
                      <a:uFillTx/>
                      <a:latin typeface="Tahoma" panose="020B0604030504040204" pitchFamily="34" charset="0"/>
                      <a:ea typeface="宋体" panose="02010600030101010101" pitchFamily="2" charset="-122"/>
                      <a:cs typeface="+mn-cs"/>
                    </a:endParaRPr>
                  </a:p>
                </p:txBody>
              </p:sp>
            </p:grpSp>
            <p:grpSp>
              <p:nvGrpSpPr>
                <p:cNvPr id="34855" name="Group 61"/>
                <p:cNvGrpSpPr/>
                <p:nvPr/>
              </p:nvGrpSpPr>
              <p:grpSpPr>
                <a:xfrm>
                  <a:off x="1695" y="1467"/>
                  <a:ext cx="350" cy="298"/>
                  <a:chOff x="4460" y="1560"/>
                  <a:chExt cx="350" cy="298"/>
                </a:xfrm>
              </p:grpSpPr>
              <p:sp>
                <p:nvSpPr>
                  <p:cNvPr id="34904" name="Rectangle 62" descr="浅色竖线"/>
                  <p:cNvSpPr/>
                  <p:nvPr/>
                </p:nvSpPr>
                <p:spPr>
                  <a:xfrm>
                    <a:off x="4460" y="1594"/>
                    <a:ext cx="254" cy="226"/>
                  </a:xfrm>
                  <a:prstGeom prst="rect">
                    <a:avLst/>
                  </a:prstGeom>
                  <a:pattFill prst="ltVert">
                    <a:fgClr>
                      <a:schemeClr val="accent1"/>
                    </a:fgClr>
                    <a:bgClr>
                      <a:srgbClr val="005E76"/>
                    </a:bgClr>
                  </a:pattFill>
                  <a:ln w="12700">
                    <a:noFill/>
                  </a:ln>
                </p:spPr>
                <p:txBody>
                  <a:bodyPr wrap="none" anchor="ctr"/>
                  <a:p>
                    <a:endParaRPr lang="zh-CN" altLang="en-US" b="1" dirty="0">
                      <a:solidFill>
                        <a:srgbClr val="FF0000"/>
                      </a:solidFill>
                      <a:latin typeface="Tahoma" panose="020B0604030504040204" pitchFamily="34" charset="0"/>
                    </a:endParaRPr>
                  </a:p>
                </p:txBody>
              </p:sp>
              <p:sp>
                <p:nvSpPr>
                  <p:cNvPr id="156735" name="Rectangle 63"/>
                  <p:cNvSpPr>
                    <a:spLocks noChangeArrowheads="1"/>
                  </p:cNvSpPr>
                  <p:nvPr/>
                </p:nvSpPr>
                <p:spPr bwMode="auto">
                  <a:xfrm>
                    <a:off x="4704" y="1560"/>
                    <a:ext cx="106" cy="298"/>
                  </a:xfrm>
                  <a:prstGeom prst="rect">
                    <a:avLst/>
                  </a:prstGeom>
                  <a:gradFill rotWithShape="0">
                    <a:gsLst>
                      <a:gs pos="0">
                        <a:schemeClr val="accent1">
                          <a:gamma/>
                          <a:shade val="46275"/>
                          <a:invGamma/>
                        </a:schemeClr>
                      </a:gs>
                      <a:gs pos="50000">
                        <a:schemeClr val="accent1"/>
                      </a:gs>
                      <a:gs pos="100000">
                        <a:schemeClr val="accent1">
                          <a:gamma/>
                          <a:shade val="46275"/>
                          <a:invGamma/>
                        </a:schemeClr>
                      </a:gs>
                    </a:gsLst>
                    <a:lin ang="5400000" scaled="1"/>
                  </a:gradFill>
                  <a:ln w="12700" cap="sq">
                    <a:solidFill>
                      <a:srgbClr val="003366"/>
                    </a:solidFill>
                    <a:miter lim="800000"/>
                    <a:headEnd type="none" w="sm" len="sm"/>
                    <a:tailEnd type="none" w="sm" len="sm"/>
                  </a:ln>
                  <a:effectLst/>
                </p:spPr>
                <p:txBody>
                  <a:bodyPr wrap="none" anchor="ctr"/>
                  <a:p>
                    <a:pPr marL="0" marR="0" lvl="0" indent="0" algn="l" defTabSz="914400" rtl="0" eaLnBrk="1" fontAlgn="base" latinLnBrk="0" hangingPunct="1">
                      <a:lnSpc>
                        <a:spcPct val="100000"/>
                      </a:lnSpc>
                      <a:spcBef>
                        <a:spcPct val="0"/>
                      </a:spcBef>
                      <a:spcAft>
                        <a:spcPct val="0"/>
                      </a:spcAft>
                      <a:buClrTx/>
                      <a:buSzTx/>
                      <a:buFontTx/>
                      <a:buNone/>
                      <a:defRPr/>
                    </a:pPr>
                    <a:endParaRPr kumimoji="1" lang="zh-CN" altLang="en-US" sz="2400" b="1" i="0" u="none" strike="noStrike" kern="1200" cap="none" spc="0" normalizeH="0" baseline="0" noProof="0" smtClean="0">
                      <a:ln>
                        <a:noFill/>
                      </a:ln>
                      <a:solidFill>
                        <a:srgbClr val="FF0000"/>
                      </a:solidFill>
                      <a:effectLst/>
                      <a:uLnTx/>
                      <a:uFillTx/>
                      <a:latin typeface="Tahoma" panose="020B0604030504040204" pitchFamily="34" charset="0"/>
                      <a:ea typeface="宋体" panose="02010600030101010101" pitchFamily="2" charset="-122"/>
                      <a:cs typeface="+mn-cs"/>
                    </a:endParaRPr>
                  </a:p>
                </p:txBody>
              </p:sp>
            </p:grpSp>
            <p:sp>
              <p:nvSpPr>
                <p:cNvPr id="34856" name="Rectangle 64"/>
                <p:cNvSpPr/>
                <p:nvPr/>
              </p:nvSpPr>
              <p:spPr>
                <a:xfrm>
                  <a:off x="1664" y="2364"/>
                  <a:ext cx="187" cy="256"/>
                </a:xfrm>
                <a:prstGeom prst="rect">
                  <a:avLst/>
                </a:prstGeom>
                <a:solidFill>
                  <a:schemeClr val="tx1"/>
                </a:solidFill>
                <a:ln w="12700">
                  <a:noFill/>
                </a:ln>
              </p:spPr>
              <p:txBody>
                <a:bodyPr wrap="none" anchor="ctr"/>
                <a:p>
                  <a:endParaRPr lang="zh-CN" altLang="en-US" b="1" dirty="0">
                    <a:solidFill>
                      <a:srgbClr val="FF0000"/>
                    </a:solidFill>
                    <a:latin typeface="Tahoma" panose="020B0604030504040204" pitchFamily="34" charset="0"/>
                  </a:endParaRPr>
                </a:p>
              </p:txBody>
            </p:sp>
            <p:sp>
              <p:nvSpPr>
                <p:cNvPr id="34857" name="Rectangle 65"/>
                <p:cNvSpPr/>
                <p:nvPr/>
              </p:nvSpPr>
              <p:spPr>
                <a:xfrm>
                  <a:off x="1620" y="1716"/>
                  <a:ext cx="32" cy="273"/>
                </a:xfrm>
                <a:prstGeom prst="rect">
                  <a:avLst/>
                </a:prstGeom>
                <a:solidFill>
                  <a:schemeClr val="tx1"/>
                </a:solidFill>
                <a:ln w="12700">
                  <a:noFill/>
                </a:ln>
              </p:spPr>
              <p:txBody>
                <a:bodyPr wrap="none" anchor="ctr"/>
                <a:p>
                  <a:endParaRPr lang="zh-CN" altLang="en-US" b="1" dirty="0">
                    <a:solidFill>
                      <a:srgbClr val="FF0000"/>
                    </a:solidFill>
                    <a:latin typeface="Tahoma" panose="020B0604030504040204" pitchFamily="34" charset="0"/>
                  </a:endParaRPr>
                </a:p>
              </p:txBody>
            </p:sp>
            <p:sp>
              <p:nvSpPr>
                <p:cNvPr id="34858" name="AutoShape 66"/>
                <p:cNvSpPr/>
                <p:nvPr/>
              </p:nvSpPr>
              <p:spPr>
                <a:xfrm>
                  <a:off x="1876" y="2382"/>
                  <a:ext cx="404" cy="220"/>
                </a:xfrm>
                <a:prstGeom prst="leftArrow">
                  <a:avLst>
                    <a:gd name="adj1" fmla="val 50000"/>
                    <a:gd name="adj2" fmla="val 45909"/>
                  </a:avLst>
                </a:prstGeom>
                <a:solidFill>
                  <a:srgbClr val="FF0000"/>
                </a:solidFill>
                <a:ln w="12700">
                  <a:noFill/>
                </a:ln>
              </p:spPr>
              <p:txBody>
                <a:bodyPr wrap="none" anchor="ctr"/>
                <a:p>
                  <a:endParaRPr lang="zh-CN" altLang="en-US" b="1" dirty="0">
                    <a:solidFill>
                      <a:srgbClr val="FF0000"/>
                    </a:solidFill>
                    <a:latin typeface="Tahoma" panose="020B0604030504040204" pitchFamily="34" charset="0"/>
                  </a:endParaRPr>
                </a:p>
              </p:txBody>
            </p:sp>
            <p:sp>
              <p:nvSpPr>
                <p:cNvPr id="34859" name="Freeform 67"/>
                <p:cNvSpPr/>
                <p:nvPr/>
              </p:nvSpPr>
              <p:spPr>
                <a:xfrm>
                  <a:off x="906" y="2336"/>
                  <a:ext cx="945" cy="312"/>
                </a:xfrm>
                <a:custGeom>
                  <a:avLst/>
                  <a:gdLst>
                    <a:gd name="txL" fmla="*/ 0 w 942"/>
                    <a:gd name="txT" fmla="*/ 0 h 309"/>
                    <a:gd name="txR" fmla="*/ 942 w 942"/>
                    <a:gd name="txB" fmla="*/ 309 h 309"/>
                  </a:gdLst>
                  <a:ahLst/>
                  <a:cxnLst>
                    <a:cxn ang="0">
                      <a:pos x="942" y="282"/>
                    </a:cxn>
                    <a:cxn ang="0">
                      <a:pos x="777" y="282"/>
                    </a:cxn>
                    <a:cxn ang="0">
                      <a:pos x="777" y="309"/>
                    </a:cxn>
                    <a:cxn ang="0">
                      <a:pos x="0" y="309"/>
                    </a:cxn>
                    <a:cxn ang="0">
                      <a:pos x="0" y="0"/>
                    </a:cxn>
                    <a:cxn ang="0">
                      <a:pos x="774" y="0"/>
                    </a:cxn>
                    <a:cxn ang="0">
                      <a:pos x="774" y="27"/>
                    </a:cxn>
                    <a:cxn ang="0">
                      <a:pos x="942" y="27"/>
                    </a:cxn>
                    <a:cxn ang="0">
                      <a:pos x="942" y="282"/>
                    </a:cxn>
                  </a:cxnLst>
                  <a:rect l="txL" t="txT" r="txR" b="txB"/>
                  <a:pathLst>
                    <a:path w="942" h="309">
                      <a:moveTo>
                        <a:pt x="942" y="282"/>
                      </a:moveTo>
                      <a:lnTo>
                        <a:pt x="777" y="282"/>
                      </a:lnTo>
                      <a:lnTo>
                        <a:pt x="777" y="309"/>
                      </a:lnTo>
                      <a:lnTo>
                        <a:pt x="0" y="309"/>
                      </a:lnTo>
                      <a:lnTo>
                        <a:pt x="0" y="0"/>
                      </a:lnTo>
                      <a:lnTo>
                        <a:pt x="774" y="0"/>
                      </a:lnTo>
                      <a:lnTo>
                        <a:pt x="774" y="27"/>
                      </a:lnTo>
                      <a:lnTo>
                        <a:pt x="942" y="27"/>
                      </a:lnTo>
                      <a:lnTo>
                        <a:pt x="942" y="282"/>
                      </a:lnTo>
                      <a:close/>
                    </a:path>
                  </a:pathLst>
                </a:custGeom>
                <a:solidFill>
                  <a:srgbClr val="FF7C80"/>
                </a:solidFill>
                <a:ln w="12700">
                  <a:noFill/>
                </a:ln>
              </p:spPr>
              <p:txBody>
                <a:bodyPr/>
                <a:p>
                  <a:endParaRPr lang="zh-CN" altLang="en-US" b="1" dirty="0">
                    <a:solidFill>
                      <a:srgbClr val="FF0000"/>
                    </a:solidFill>
                    <a:latin typeface="Tahoma" panose="020B0604030504040204" pitchFamily="34" charset="0"/>
                  </a:endParaRPr>
                </a:p>
              </p:txBody>
            </p:sp>
            <p:sp>
              <p:nvSpPr>
                <p:cNvPr id="34860" name="Rectangle 68"/>
                <p:cNvSpPr/>
                <p:nvPr/>
              </p:nvSpPr>
              <p:spPr>
                <a:xfrm>
                  <a:off x="909" y="1985"/>
                  <a:ext cx="774" cy="168"/>
                </a:xfrm>
                <a:prstGeom prst="rect">
                  <a:avLst/>
                </a:prstGeom>
                <a:solidFill>
                  <a:srgbClr val="FF7C80"/>
                </a:solidFill>
                <a:ln w="12700">
                  <a:noFill/>
                </a:ln>
              </p:spPr>
              <p:txBody>
                <a:bodyPr wrap="none" anchor="ctr"/>
                <a:p>
                  <a:endParaRPr lang="zh-CN" altLang="en-US" b="1" dirty="0">
                    <a:solidFill>
                      <a:srgbClr val="FF0000"/>
                    </a:solidFill>
                    <a:latin typeface="Tahoma" panose="020B0604030504040204" pitchFamily="34" charset="0"/>
                  </a:endParaRPr>
                </a:p>
              </p:txBody>
            </p:sp>
            <p:grpSp>
              <p:nvGrpSpPr>
                <p:cNvPr id="34861" name="Group 69"/>
                <p:cNvGrpSpPr/>
                <p:nvPr/>
              </p:nvGrpSpPr>
              <p:grpSpPr>
                <a:xfrm>
                  <a:off x="911" y="1861"/>
                  <a:ext cx="766" cy="989"/>
                  <a:chOff x="1748" y="1896"/>
                  <a:chExt cx="766" cy="989"/>
                </a:xfrm>
              </p:grpSpPr>
              <p:sp>
                <p:nvSpPr>
                  <p:cNvPr id="156742" name="Rectangle 70"/>
                  <p:cNvSpPr>
                    <a:spLocks noChangeArrowheads="1"/>
                  </p:cNvSpPr>
                  <p:nvPr/>
                </p:nvSpPr>
                <p:spPr bwMode="auto">
                  <a:xfrm>
                    <a:off x="2012" y="1897"/>
                    <a:ext cx="240" cy="757"/>
                  </a:xfrm>
                  <a:prstGeom prst="rect">
                    <a:avLst/>
                  </a:prstGeom>
                  <a:gradFill rotWithShape="0">
                    <a:gsLst>
                      <a:gs pos="0">
                        <a:schemeClr val="accent1">
                          <a:gamma/>
                          <a:shade val="46275"/>
                          <a:invGamma/>
                        </a:schemeClr>
                      </a:gs>
                      <a:gs pos="50000">
                        <a:schemeClr val="accent1"/>
                      </a:gs>
                      <a:gs pos="100000">
                        <a:schemeClr val="accent1">
                          <a:gamma/>
                          <a:shade val="46275"/>
                          <a:invGamma/>
                        </a:schemeClr>
                      </a:gs>
                    </a:gsLst>
                    <a:lin ang="0" scaled="1"/>
                  </a:gradFill>
                  <a:ln w="12700" cap="sq">
                    <a:noFill/>
                    <a:miter lim="800000"/>
                    <a:headEnd type="none" w="sm" len="sm"/>
                    <a:tailEnd type="none" w="sm" len="sm"/>
                  </a:ln>
                  <a:effectLst/>
                </p:spPr>
                <p:txBody>
                  <a:bodyPr wrap="none" anchor="ctr"/>
                  <a:p>
                    <a:pPr marL="0" marR="0" lvl="0" indent="0" algn="l" defTabSz="914400" rtl="0" eaLnBrk="1" fontAlgn="base" latinLnBrk="0" hangingPunct="1">
                      <a:lnSpc>
                        <a:spcPct val="100000"/>
                      </a:lnSpc>
                      <a:spcBef>
                        <a:spcPct val="0"/>
                      </a:spcBef>
                      <a:spcAft>
                        <a:spcPct val="0"/>
                      </a:spcAft>
                      <a:buClrTx/>
                      <a:buSzTx/>
                      <a:buFontTx/>
                      <a:buNone/>
                      <a:defRPr/>
                    </a:pPr>
                    <a:endParaRPr kumimoji="1" lang="zh-CN" altLang="en-US" sz="2400" b="1" i="0" u="none" strike="noStrike" kern="1200" cap="none" spc="0" normalizeH="0" baseline="0" noProof="0" smtClean="0">
                      <a:ln>
                        <a:noFill/>
                      </a:ln>
                      <a:solidFill>
                        <a:srgbClr val="FF0000"/>
                      </a:solidFill>
                      <a:effectLst/>
                      <a:uLnTx/>
                      <a:uFillTx/>
                      <a:latin typeface="Tahoma" panose="020B0604030504040204" pitchFamily="34" charset="0"/>
                      <a:ea typeface="宋体" panose="02010600030101010101" pitchFamily="2" charset="-122"/>
                      <a:cs typeface="+mn-cs"/>
                    </a:endParaRPr>
                  </a:p>
                </p:txBody>
              </p:sp>
              <p:sp>
                <p:nvSpPr>
                  <p:cNvPr id="156743" name="AutoShape 71"/>
                  <p:cNvSpPr>
                    <a:spLocks noChangeArrowheads="1"/>
                  </p:cNvSpPr>
                  <p:nvPr/>
                </p:nvSpPr>
                <p:spPr bwMode="auto">
                  <a:xfrm>
                    <a:off x="2008" y="2649"/>
                    <a:ext cx="244" cy="86"/>
                  </a:xfrm>
                  <a:custGeom>
                    <a:avLst/>
                    <a:gdLst>
                      <a:gd name="G0" fmla="+- 5400 0 0"/>
                      <a:gd name="G1" fmla="+- 21600 0 5400"/>
                      <a:gd name="G2" fmla="*/ 5400 1 2"/>
                      <a:gd name="G3" fmla="+- 21600 0 G2"/>
                      <a:gd name="G4" fmla="+/ 5400 21600 2"/>
                      <a:gd name="G5" fmla="+/ G1 0 2"/>
                      <a:gd name="G6" fmla="*/ 21600 21600 5400"/>
                      <a:gd name="G7" fmla="*/ G6 1 2"/>
                      <a:gd name="G8" fmla="+- 21600 0 G7"/>
                      <a:gd name="G9" fmla="*/ 21600 1 2"/>
                      <a:gd name="G10" fmla="+- 5400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400" y="21600"/>
                        </a:lnTo>
                        <a:lnTo>
                          <a:pt x="16200" y="21600"/>
                        </a:lnTo>
                        <a:lnTo>
                          <a:pt x="21600" y="0"/>
                        </a:lnTo>
                        <a:close/>
                      </a:path>
                    </a:pathLst>
                  </a:custGeom>
                  <a:gradFill rotWithShape="0">
                    <a:gsLst>
                      <a:gs pos="0">
                        <a:schemeClr val="accent1">
                          <a:gamma/>
                          <a:shade val="46275"/>
                          <a:invGamma/>
                        </a:schemeClr>
                      </a:gs>
                      <a:gs pos="50000">
                        <a:schemeClr val="accent1"/>
                      </a:gs>
                      <a:gs pos="100000">
                        <a:schemeClr val="accent1">
                          <a:gamma/>
                          <a:shade val="46275"/>
                          <a:invGamma/>
                        </a:schemeClr>
                      </a:gs>
                    </a:gsLst>
                    <a:lin ang="0" scaled="1"/>
                  </a:gradFill>
                  <a:ln w="12700" cap="sq">
                    <a:noFill/>
                    <a:miter lim="800000"/>
                    <a:headEnd type="none" w="sm" len="sm"/>
                    <a:tailEnd type="none" w="sm" len="sm"/>
                  </a:ln>
                  <a:effectLst/>
                </p:spPr>
                <p:txBody>
                  <a:bodyPr wrap="none" anchor="ctr"/>
                  <a:p>
                    <a:pPr marL="0" marR="0" lvl="0" indent="0" algn="l" defTabSz="914400" rtl="0" eaLnBrk="1" fontAlgn="base" latinLnBrk="0" hangingPunct="1">
                      <a:lnSpc>
                        <a:spcPct val="100000"/>
                      </a:lnSpc>
                      <a:spcBef>
                        <a:spcPct val="0"/>
                      </a:spcBef>
                      <a:spcAft>
                        <a:spcPct val="0"/>
                      </a:spcAft>
                      <a:buClrTx/>
                      <a:buSzTx/>
                      <a:buFontTx/>
                      <a:buNone/>
                      <a:defRPr/>
                    </a:pPr>
                    <a:endParaRPr kumimoji="1" lang="zh-CN" altLang="en-US" sz="2400" b="1" i="0" u="none" strike="noStrike" kern="1200" cap="none" spc="0" normalizeH="0" baseline="0" noProof="0" smtClean="0">
                      <a:ln>
                        <a:noFill/>
                      </a:ln>
                      <a:solidFill>
                        <a:srgbClr val="FF0000"/>
                      </a:solidFill>
                      <a:effectLst/>
                      <a:uLnTx/>
                      <a:uFillTx/>
                      <a:latin typeface="Tahoma" panose="020B0604030504040204" pitchFamily="34" charset="0"/>
                      <a:ea typeface="宋体" panose="02010600030101010101" pitchFamily="2" charset="-122"/>
                      <a:cs typeface="+mn-cs"/>
                    </a:endParaRPr>
                  </a:p>
                </p:txBody>
              </p:sp>
              <p:sp>
                <p:nvSpPr>
                  <p:cNvPr id="156744" name="Rectangle 72"/>
                  <p:cNvSpPr>
                    <a:spLocks noChangeArrowheads="1"/>
                  </p:cNvSpPr>
                  <p:nvPr/>
                </p:nvSpPr>
                <p:spPr bwMode="auto">
                  <a:xfrm>
                    <a:off x="2070" y="2734"/>
                    <a:ext cx="124" cy="151"/>
                  </a:xfrm>
                  <a:prstGeom prst="rect">
                    <a:avLst/>
                  </a:prstGeom>
                  <a:gradFill rotWithShape="0">
                    <a:gsLst>
                      <a:gs pos="0">
                        <a:schemeClr val="accent1">
                          <a:gamma/>
                          <a:shade val="46275"/>
                          <a:invGamma/>
                        </a:schemeClr>
                      </a:gs>
                      <a:gs pos="50000">
                        <a:schemeClr val="accent1"/>
                      </a:gs>
                      <a:gs pos="100000">
                        <a:schemeClr val="accent1">
                          <a:gamma/>
                          <a:shade val="46275"/>
                          <a:invGamma/>
                        </a:schemeClr>
                      </a:gs>
                    </a:gsLst>
                    <a:lin ang="0" scaled="1"/>
                  </a:gradFill>
                  <a:ln w="12700" cap="sq">
                    <a:noFill/>
                    <a:miter lim="800000"/>
                    <a:headEnd type="none" w="sm" len="sm"/>
                    <a:tailEnd type="none" w="sm" len="sm"/>
                  </a:ln>
                  <a:effectLst/>
                </p:spPr>
                <p:txBody>
                  <a:bodyPr wrap="none" anchor="ctr"/>
                  <a:p>
                    <a:pPr marL="0" marR="0" lvl="0" indent="0" algn="l" defTabSz="914400" rtl="0" eaLnBrk="1" fontAlgn="base" latinLnBrk="0" hangingPunct="1">
                      <a:lnSpc>
                        <a:spcPct val="100000"/>
                      </a:lnSpc>
                      <a:spcBef>
                        <a:spcPct val="0"/>
                      </a:spcBef>
                      <a:spcAft>
                        <a:spcPct val="0"/>
                      </a:spcAft>
                      <a:buClrTx/>
                      <a:buSzTx/>
                      <a:buFontTx/>
                      <a:buNone/>
                      <a:defRPr/>
                    </a:pPr>
                    <a:endParaRPr kumimoji="1" lang="zh-CN" altLang="en-US" sz="2400" b="1" i="0" u="none" strike="noStrike" kern="1200" cap="none" spc="0" normalizeH="0" baseline="0" noProof="0" smtClean="0">
                      <a:ln>
                        <a:noFill/>
                      </a:ln>
                      <a:solidFill>
                        <a:srgbClr val="FF0000"/>
                      </a:solidFill>
                      <a:effectLst/>
                      <a:uLnTx/>
                      <a:uFillTx/>
                      <a:latin typeface="Tahoma" panose="020B0604030504040204" pitchFamily="34" charset="0"/>
                      <a:ea typeface="宋体" panose="02010600030101010101" pitchFamily="2" charset="-122"/>
                      <a:cs typeface="+mn-cs"/>
                    </a:endParaRPr>
                  </a:p>
                </p:txBody>
              </p:sp>
              <p:sp>
                <p:nvSpPr>
                  <p:cNvPr id="156745" name="Rectangle 73"/>
                  <p:cNvSpPr>
                    <a:spLocks noChangeArrowheads="1"/>
                  </p:cNvSpPr>
                  <p:nvPr/>
                </p:nvSpPr>
                <p:spPr bwMode="auto">
                  <a:xfrm>
                    <a:off x="1748" y="2184"/>
                    <a:ext cx="766" cy="188"/>
                  </a:xfrm>
                  <a:prstGeom prst="rect">
                    <a:avLst/>
                  </a:prstGeom>
                  <a:gradFill rotWithShape="0">
                    <a:gsLst>
                      <a:gs pos="0">
                        <a:schemeClr val="accent1">
                          <a:gamma/>
                          <a:shade val="46275"/>
                          <a:invGamma/>
                        </a:schemeClr>
                      </a:gs>
                      <a:gs pos="50000">
                        <a:schemeClr val="accent1"/>
                      </a:gs>
                      <a:gs pos="100000">
                        <a:schemeClr val="accent1">
                          <a:gamma/>
                          <a:shade val="46275"/>
                          <a:invGamma/>
                        </a:schemeClr>
                      </a:gs>
                    </a:gsLst>
                    <a:lin ang="0" scaled="1"/>
                  </a:gradFill>
                  <a:ln w="12700" cap="sq">
                    <a:noFill/>
                    <a:miter lim="800000"/>
                    <a:headEnd type="none" w="sm" len="sm"/>
                    <a:tailEnd type="none" w="sm" len="sm"/>
                  </a:ln>
                  <a:effectLst/>
                </p:spPr>
                <p:txBody>
                  <a:bodyPr wrap="none" anchor="ctr"/>
                  <a:p>
                    <a:pPr marL="0" marR="0" lvl="0" indent="0" algn="l" defTabSz="914400" rtl="0" eaLnBrk="1" fontAlgn="base" latinLnBrk="0" hangingPunct="1">
                      <a:lnSpc>
                        <a:spcPct val="100000"/>
                      </a:lnSpc>
                      <a:spcBef>
                        <a:spcPct val="0"/>
                      </a:spcBef>
                      <a:spcAft>
                        <a:spcPct val="0"/>
                      </a:spcAft>
                      <a:buClrTx/>
                      <a:buSzTx/>
                      <a:buFontTx/>
                      <a:buNone/>
                      <a:defRPr/>
                    </a:pPr>
                    <a:endParaRPr kumimoji="1" lang="zh-CN" altLang="en-US" sz="2400" b="1" i="0" u="none" strike="noStrike" kern="1200" cap="none" spc="0" normalizeH="0" baseline="0" noProof="0" smtClean="0">
                      <a:ln>
                        <a:noFill/>
                      </a:ln>
                      <a:solidFill>
                        <a:srgbClr val="FF0000"/>
                      </a:solidFill>
                      <a:effectLst/>
                      <a:uLnTx/>
                      <a:uFillTx/>
                      <a:latin typeface="Tahoma" panose="020B0604030504040204" pitchFamily="34" charset="0"/>
                      <a:ea typeface="宋体" panose="02010600030101010101" pitchFamily="2" charset="-122"/>
                      <a:cs typeface="+mn-cs"/>
                    </a:endParaRPr>
                  </a:p>
                </p:txBody>
              </p:sp>
              <p:sp>
                <p:nvSpPr>
                  <p:cNvPr id="34899" name="Rectangle 74"/>
                  <p:cNvSpPr/>
                  <p:nvPr/>
                </p:nvSpPr>
                <p:spPr>
                  <a:xfrm>
                    <a:off x="2126" y="1897"/>
                    <a:ext cx="91" cy="787"/>
                  </a:xfrm>
                  <a:prstGeom prst="rect">
                    <a:avLst/>
                  </a:prstGeom>
                  <a:solidFill>
                    <a:schemeClr val="tx1"/>
                  </a:solidFill>
                  <a:ln w="12700">
                    <a:noFill/>
                  </a:ln>
                </p:spPr>
                <p:txBody>
                  <a:bodyPr wrap="none" anchor="ctr"/>
                  <a:p>
                    <a:endParaRPr lang="zh-CN" altLang="en-US" b="1" dirty="0">
                      <a:solidFill>
                        <a:srgbClr val="FF0000"/>
                      </a:solidFill>
                      <a:latin typeface="Tahoma" panose="020B0604030504040204" pitchFamily="34" charset="0"/>
                    </a:endParaRPr>
                  </a:p>
                </p:txBody>
              </p:sp>
              <p:sp>
                <p:nvSpPr>
                  <p:cNvPr id="34900" name="Rectangle 75"/>
                  <p:cNvSpPr/>
                  <p:nvPr/>
                </p:nvSpPr>
                <p:spPr>
                  <a:xfrm>
                    <a:off x="2126" y="2678"/>
                    <a:ext cx="56" cy="207"/>
                  </a:xfrm>
                  <a:prstGeom prst="rect">
                    <a:avLst/>
                  </a:prstGeom>
                  <a:solidFill>
                    <a:schemeClr val="tx1"/>
                  </a:solidFill>
                  <a:ln w="12700">
                    <a:noFill/>
                  </a:ln>
                </p:spPr>
                <p:txBody>
                  <a:bodyPr wrap="none" anchor="ctr"/>
                  <a:p>
                    <a:endParaRPr lang="zh-CN" altLang="en-US" b="1" dirty="0">
                      <a:solidFill>
                        <a:srgbClr val="FF0000"/>
                      </a:solidFill>
                      <a:latin typeface="Tahoma" panose="020B0604030504040204" pitchFamily="34" charset="0"/>
                    </a:endParaRPr>
                  </a:p>
                </p:txBody>
              </p:sp>
              <p:sp>
                <p:nvSpPr>
                  <p:cNvPr id="34901" name="Freeform 76" descr="浅色上对角线"/>
                  <p:cNvSpPr/>
                  <p:nvPr/>
                </p:nvSpPr>
                <p:spPr>
                  <a:xfrm>
                    <a:off x="2159" y="1896"/>
                    <a:ext cx="355" cy="989"/>
                  </a:xfrm>
                  <a:custGeom>
                    <a:avLst/>
                    <a:gdLst>
                      <a:gd name="txL" fmla="*/ 0 w 355"/>
                      <a:gd name="txT" fmla="*/ 0 h 994"/>
                      <a:gd name="txR" fmla="*/ 355 w 355"/>
                      <a:gd name="txB" fmla="*/ 994 h 994"/>
                    </a:gdLst>
                    <a:ahLst/>
                    <a:cxnLst>
                      <a:cxn ang="0">
                        <a:pos x="34" y="994"/>
                      </a:cxn>
                      <a:cxn ang="0">
                        <a:pos x="34" y="840"/>
                      </a:cxn>
                      <a:cxn ang="0">
                        <a:pos x="91" y="763"/>
                      </a:cxn>
                      <a:cxn ang="0">
                        <a:pos x="91" y="475"/>
                      </a:cxn>
                      <a:cxn ang="0">
                        <a:pos x="355" y="475"/>
                      </a:cxn>
                      <a:cxn ang="0">
                        <a:pos x="355" y="288"/>
                      </a:cxn>
                      <a:cxn ang="0">
                        <a:pos x="91" y="288"/>
                      </a:cxn>
                      <a:cxn ang="0">
                        <a:pos x="91" y="0"/>
                      </a:cxn>
                      <a:cxn ang="0">
                        <a:pos x="48" y="0"/>
                      </a:cxn>
                      <a:cxn ang="0">
                        <a:pos x="48" y="427"/>
                      </a:cxn>
                      <a:cxn ang="0">
                        <a:pos x="0" y="427"/>
                      </a:cxn>
                      <a:cxn ang="0">
                        <a:pos x="0" y="994"/>
                      </a:cxn>
                      <a:cxn ang="0">
                        <a:pos x="34" y="994"/>
                      </a:cxn>
                    </a:cxnLst>
                    <a:rect l="txL" t="txT" r="txR" b="txB"/>
                    <a:pathLst>
                      <a:path w="355" h="994">
                        <a:moveTo>
                          <a:pt x="34" y="994"/>
                        </a:moveTo>
                        <a:lnTo>
                          <a:pt x="34" y="840"/>
                        </a:lnTo>
                        <a:lnTo>
                          <a:pt x="91" y="763"/>
                        </a:lnTo>
                        <a:lnTo>
                          <a:pt x="91" y="475"/>
                        </a:lnTo>
                        <a:lnTo>
                          <a:pt x="355" y="475"/>
                        </a:lnTo>
                        <a:lnTo>
                          <a:pt x="355" y="288"/>
                        </a:lnTo>
                        <a:lnTo>
                          <a:pt x="91" y="288"/>
                        </a:lnTo>
                        <a:lnTo>
                          <a:pt x="91" y="0"/>
                        </a:lnTo>
                        <a:lnTo>
                          <a:pt x="48" y="0"/>
                        </a:lnTo>
                        <a:lnTo>
                          <a:pt x="48" y="427"/>
                        </a:lnTo>
                        <a:lnTo>
                          <a:pt x="0" y="427"/>
                        </a:lnTo>
                        <a:lnTo>
                          <a:pt x="0" y="994"/>
                        </a:lnTo>
                        <a:lnTo>
                          <a:pt x="34" y="994"/>
                        </a:lnTo>
                        <a:close/>
                      </a:path>
                    </a:pathLst>
                  </a:custGeom>
                  <a:pattFill prst="ltUpDiag">
                    <a:fgClr>
                      <a:schemeClr val="accent1"/>
                    </a:fgClr>
                    <a:bgClr>
                      <a:schemeClr val="bg1"/>
                    </a:bgClr>
                  </a:pattFill>
                  <a:ln w="12700">
                    <a:noFill/>
                  </a:ln>
                </p:spPr>
                <p:txBody>
                  <a:bodyPr/>
                  <a:p>
                    <a:endParaRPr lang="zh-CN" altLang="en-US" b="1" dirty="0">
                      <a:solidFill>
                        <a:srgbClr val="FF0000"/>
                      </a:solidFill>
                      <a:latin typeface="Tahoma" panose="020B0604030504040204" pitchFamily="34" charset="0"/>
                    </a:endParaRPr>
                  </a:p>
                </p:txBody>
              </p:sp>
              <p:sp>
                <p:nvSpPr>
                  <p:cNvPr id="34902" name="Rectangle 77"/>
                  <p:cNvSpPr/>
                  <p:nvPr/>
                </p:nvSpPr>
                <p:spPr>
                  <a:xfrm>
                    <a:off x="2414" y="2184"/>
                    <a:ext cx="56" cy="130"/>
                  </a:xfrm>
                  <a:prstGeom prst="rect">
                    <a:avLst/>
                  </a:prstGeom>
                  <a:solidFill>
                    <a:schemeClr val="tx1"/>
                  </a:solidFill>
                  <a:ln w="12700">
                    <a:noFill/>
                  </a:ln>
                </p:spPr>
                <p:txBody>
                  <a:bodyPr wrap="none" anchor="ctr"/>
                  <a:p>
                    <a:endParaRPr lang="zh-CN" altLang="en-US" b="1" dirty="0">
                      <a:solidFill>
                        <a:srgbClr val="FF0000"/>
                      </a:solidFill>
                      <a:latin typeface="Tahoma" panose="020B0604030504040204" pitchFamily="34" charset="0"/>
                    </a:endParaRPr>
                  </a:p>
                </p:txBody>
              </p:sp>
              <p:sp>
                <p:nvSpPr>
                  <p:cNvPr id="34903" name="Rectangle 78"/>
                  <p:cNvSpPr/>
                  <p:nvPr/>
                </p:nvSpPr>
                <p:spPr>
                  <a:xfrm>
                    <a:off x="2429" y="2309"/>
                    <a:ext cx="27" cy="61"/>
                  </a:xfrm>
                  <a:prstGeom prst="rect">
                    <a:avLst/>
                  </a:prstGeom>
                  <a:solidFill>
                    <a:schemeClr val="tx1"/>
                  </a:solidFill>
                  <a:ln w="12700">
                    <a:noFill/>
                  </a:ln>
                </p:spPr>
                <p:txBody>
                  <a:bodyPr wrap="none" anchor="ctr"/>
                  <a:p>
                    <a:endParaRPr lang="zh-CN" altLang="en-US" b="1" dirty="0">
                      <a:solidFill>
                        <a:srgbClr val="FF0000"/>
                      </a:solidFill>
                      <a:latin typeface="Tahoma" panose="020B0604030504040204" pitchFamily="34" charset="0"/>
                    </a:endParaRPr>
                  </a:p>
                </p:txBody>
              </p:sp>
            </p:grpSp>
            <p:grpSp>
              <p:nvGrpSpPr>
                <p:cNvPr id="34862" name="Group 79"/>
                <p:cNvGrpSpPr/>
                <p:nvPr/>
              </p:nvGrpSpPr>
              <p:grpSpPr>
                <a:xfrm>
                  <a:off x="1578" y="2147"/>
                  <a:ext cx="53" cy="188"/>
                  <a:chOff x="3279" y="2313"/>
                  <a:chExt cx="53" cy="188"/>
                </a:xfrm>
              </p:grpSpPr>
              <p:sp>
                <p:nvSpPr>
                  <p:cNvPr id="34893" name="Rectangle 80"/>
                  <p:cNvSpPr/>
                  <p:nvPr/>
                </p:nvSpPr>
                <p:spPr>
                  <a:xfrm>
                    <a:off x="3294" y="2445"/>
                    <a:ext cx="27" cy="56"/>
                  </a:xfrm>
                  <a:prstGeom prst="rect">
                    <a:avLst/>
                  </a:prstGeom>
                  <a:solidFill>
                    <a:srgbClr val="FF7C80"/>
                  </a:solidFill>
                  <a:ln w="12700">
                    <a:noFill/>
                  </a:ln>
                </p:spPr>
                <p:txBody>
                  <a:bodyPr wrap="none" anchor="ctr"/>
                  <a:p>
                    <a:endParaRPr lang="zh-CN" altLang="en-US" b="1" dirty="0">
                      <a:solidFill>
                        <a:srgbClr val="FF0000"/>
                      </a:solidFill>
                      <a:latin typeface="Tahoma" panose="020B0604030504040204" pitchFamily="34" charset="0"/>
                    </a:endParaRPr>
                  </a:p>
                </p:txBody>
              </p:sp>
              <p:sp>
                <p:nvSpPr>
                  <p:cNvPr id="34894" name="Rectangle 81"/>
                  <p:cNvSpPr/>
                  <p:nvPr/>
                </p:nvSpPr>
                <p:spPr>
                  <a:xfrm>
                    <a:off x="3279" y="2313"/>
                    <a:ext cx="53" cy="135"/>
                  </a:xfrm>
                  <a:prstGeom prst="rect">
                    <a:avLst/>
                  </a:prstGeom>
                  <a:solidFill>
                    <a:srgbClr val="FF7C80"/>
                  </a:solidFill>
                  <a:ln w="12700">
                    <a:noFill/>
                  </a:ln>
                </p:spPr>
                <p:txBody>
                  <a:bodyPr wrap="none" anchor="ctr"/>
                  <a:p>
                    <a:endParaRPr lang="zh-CN" altLang="en-US" b="1" dirty="0">
                      <a:solidFill>
                        <a:srgbClr val="FF0000"/>
                      </a:solidFill>
                      <a:latin typeface="Tahoma" panose="020B0604030504040204" pitchFamily="34" charset="0"/>
                    </a:endParaRPr>
                  </a:p>
                </p:txBody>
              </p:sp>
            </p:grpSp>
            <p:grpSp>
              <p:nvGrpSpPr>
                <p:cNvPr id="34863" name="Group 82"/>
                <p:cNvGrpSpPr/>
                <p:nvPr/>
              </p:nvGrpSpPr>
              <p:grpSpPr>
                <a:xfrm>
                  <a:off x="1248" y="1775"/>
                  <a:ext cx="108" cy="487"/>
                  <a:chOff x="2067" y="1803"/>
                  <a:chExt cx="127" cy="487"/>
                </a:xfrm>
              </p:grpSpPr>
              <p:sp>
                <p:nvSpPr>
                  <p:cNvPr id="34883" name="Line 83"/>
                  <p:cNvSpPr/>
                  <p:nvPr/>
                </p:nvSpPr>
                <p:spPr>
                  <a:xfrm flipV="1">
                    <a:off x="2113" y="1853"/>
                    <a:ext cx="80" cy="36"/>
                  </a:xfrm>
                  <a:prstGeom prst="line">
                    <a:avLst/>
                  </a:prstGeom>
                  <a:ln w="28575" cap="sq" cmpd="sng">
                    <a:solidFill>
                      <a:srgbClr val="808080"/>
                    </a:solidFill>
                    <a:prstDash val="solid"/>
                    <a:headEnd type="none" w="sm" len="sm"/>
                    <a:tailEnd type="none" w="sm" len="sm"/>
                  </a:ln>
                </p:spPr>
              </p:sp>
              <p:sp>
                <p:nvSpPr>
                  <p:cNvPr id="34884" name="Line 84"/>
                  <p:cNvSpPr/>
                  <p:nvPr/>
                </p:nvSpPr>
                <p:spPr>
                  <a:xfrm flipH="1" flipV="1">
                    <a:off x="2067" y="1803"/>
                    <a:ext cx="118" cy="48"/>
                  </a:xfrm>
                  <a:prstGeom prst="line">
                    <a:avLst/>
                  </a:prstGeom>
                  <a:ln w="28575" cap="sq" cmpd="sng">
                    <a:solidFill>
                      <a:srgbClr val="808080"/>
                    </a:solidFill>
                    <a:prstDash val="solid"/>
                    <a:headEnd type="none" w="sm" len="sm"/>
                    <a:tailEnd type="none" w="sm" len="sm"/>
                  </a:ln>
                </p:spPr>
              </p:sp>
              <p:sp>
                <p:nvSpPr>
                  <p:cNvPr id="34885" name="Line 85"/>
                  <p:cNvSpPr/>
                  <p:nvPr/>
                </p:nvSpPr>
                <p:spPr>
                  <a:xfrm flipV="1">
                    <a:off x="2126" y="2261"/>
                    <a:ext cx="68" cy="29"/>
                  </a:xfrm>
                  <a:prstGeom prst="line">
                    <a:avLst/>
                  </a:prstGeom>
                  <a:ln w="38100" cap="sq" cmpd="sng">
                    <a:solidFill>
                      <a:srgbClr val="808080"/>
                    </a:solidFill>
                    <a:prstDash val="solid"/>
                    <a:headEnd type="none" w="sm" len="sm"/>
                    <a:tailEnd type="none" w="sm" len="sm"/>
                  </a:ln>
                </p:spPr>
              </p:sp>
              <p:sp>
                <p:nvSpPr>
                  <p:cNvPr id="34886" name="Line 86"/>
                  <p:cNvSpPr/>
                  <p:nvPr/>
                </p:nvSpPr>
                <p:spPr>
                  <a:xfrm flipH="1" flipV="1">
                    <a:off x="2122" y="2232"/>
                    <a:ext cx="72" cy="24"/>
                  </a:xfrm>
                  <a:prstGeom prst="line">
                    <a:avLst/>
                  </a:prstGeom>
                  <a:ln w="38100" cap="sq" cmpd="sng">
                    <a:solidFill>
                      <a:srgbClr val="808080"/>
                    </a:solidFill>
                    <a:prstDash val="solid"/>
                    <a:headEnd type="none" w="sm" len="sm"/>
                    <a:tailEnd type="none" w="sm" len="sm"/>
                  </a:ln>
                </p:spPr>
              </p:sp>
              <p:sp>
                <p:nvSpPr>
                  <p:cNvPr id="34887" name="Line 87"/>
                  <p:cNvSpPr/>
                  <p:nvPr/>
                </p:nvSpPr>
                <p:spPr>
                  <a:xfrm flipV="1">
                    <a:off x="2126" y="2155"/>
                    <a:ext cx="68" cy="29"/>
                  </a:xfrm>
                  <a:prstGeom prst="line">
                    <a:avLst/>
                  </a:prstGeom>
                  <a:ln w="38100" cap="sq" cmpd="sng">
                    <a:solidFill>
                      <a:srgbClr val="808080"/>
                    </a:solidFill>
                    <a:prstDash val="solid"/>
                    <a:headEnd type="none" w="sm" len="sm"/>
                    <a:tailEnd type="none" w="sm" len="sm"/>
                  </a:ln>
                </p:spPr>
              </p:sp>
              <p:sp>
                <p:nvSpPr>
                  <p:cNvPr id="34888" name="Line 88"/>
                  <p:cNvSpPr/>
                  <p:nvPr/>
                </p:nvSpPr>
                <p:spPr>
                  <a:xfrm flipH="1" flipV="1">
                    <a:off x="2122" y="2126"/>
                    <a:ext cx="72" cy="24"/>
                  </a:xfrm>
                  <a:prstGeom prst="line">
                    <a:avLst/>
                  </a:prstGeom>
                  <a:ln w="38100" cap="sq" cmpd="sng">
                    <a:solidFill>
                      <a:srgbClr val="808080"/>
                    </a:solidFill>
                    <a:prstDash val="solid"/>
                    <a:headEnd type="none" w="sm" len="sm"/>
                    <a:tailEnd type="none" w="sm" len="sm"/>
                  </a:ln>
                </p:spPr>
              </p:sp>
              <p:sp>
                <p:nvSpPr>
                  <p:cNvPr id="34889" name="Line 89"/>
                  <p:cNvSpPr/>
                  <p:nvPr/>
                </p:nvSpPr>
                <p:spPr>
                  <a:xfrm flipV="1">
                    <a:off x="2126" y="2059"/>
                    <a:ext cx="68" cy="29"/>
                  </a:xfrm>
                  <a:prstGeom prst="line">
                    <a:avLst/>
                  </a:prstGeom>
                  <a:ln w="38100" cap="sq" cmpd="sng">
                    <a:solidFill>
                      <a:srgbClr val="808080"/>
                    </a:solidFill>
                    <a:prstDash val="solid"/>
                    <a:headEnd type="none" w="sm" len="sm"/>
                    <a:tailEnd type="none" w="sm" len="sm"/>
                  </a:ln>
                </p:spPr>
              </p:sp>
              <p:sp>
                <p:nvSpPr>
                  <p:cNvPr id="34890" name="Line 90"/>
                  <p:cNvSpPr/>
                  <p:nvPr/>
                </p:nvSpPr>
                <p:spPr>
                  <a:xfrm flipH="1" flipV="1">
                    <a:off x="2122" y="2030"/>
                    <a:ext cx="72" cy="24"/>
                  </a:xfrm>
                  <a:prstGeom prst="line">
                    <a:avLst/>
                  </a:prstGeom>
                  <a:ln w="38100" cap="sq" cmpd="sng">
                    <a:solidFill>
                      <a:srgbClr val="808080"/>
                    </a:solidFill>
                    <a:prstDash val="solid"/>
                    <a:headEnd type="none" w="sm" len="sm"/>
                    <a:tailEnd type="none" w="sm" len="sm"/>
                  </a:ln>
                </p:spPr>
              </p:sp>
              <p:sp>
                <p:nvSpPr>
                  <p:cNvPr id="34891" name="Line 91"/>
                  <p:cNvSpPr/>
                  <p:nvPr/>
                </p:nvSpPr>
                <p:spPr>
                  <a:xfrm flipV="1">
                    <a:off x="2125" y="1963"/>
                    <a:ext cx="68" cy="29"/>
                  </a:xfrm>
                  <a:prstGeom prst="line">
                    <a:avLst/>
                  </a:prstGeom>
                  <a:ln w="38100" cap="sq" cmpd="sng">
                    <a:solidFill>
                      <a:srgbClr val="808080"/>
                    </a:solidFill>
                    <a:prstDash val="solid"/>
                    <a:headEnd type="none" w="sm" len="sm"/>
                    <a:tailEnd type="none" w="sm" len="sm"/>
                  </a:ln>
                </p:spPr>
              </p:sp>
              <p:sp>
                <p:nvSpPr>
                  <p:cNvPr id="34892" name="Line 92"/>
                  <p:cNvSpPr/>
                  <p:nvPr/>
                </p:nvSpPr>
                <p:spPr>
                  <a:xfrm flipH="1" flipV="1">
                    <a:off x="2121" y="1934"/>
                    <a:ext cx="72" cy="24"/>
                  </a:xfrm>
                  <a:prstGeom prst="line">
                    <a:avLst/>
                  </a:prstGeom>
                  <a:ln w="38100" cap="sq" cmpd="sng">
                    <a:solidFill>
                      <a:srgbClr val="808080"/>
                    </a:solidFill>
                    <a:prstDash val="solid"/>
                    <a:headEnd type="none" w="sm" len="sm"/>
                    <a:tailEnd type="none" w="sm" len="sm"/>
                  </a:ln>
                </p:spPr>
              </p:sp>
            </p:grpSp>
            <p:sp>
              <p:nvSpPr>
                <p:cNvPr id="34864" name="Rectangle 93"/>
                <p:cNvSpPr/>
                <p:nvPr/>
              </p:nvSpPr>
              <p:spPr>
                <a:xfrm>
                  <a:off x="1620" y="1715"/>
                  <a:ext cx="32" cy="269"/>
                </a:xfrm>
                <a:prstGeom prst="rect">
                  <a:avLst/>
                </a:prstGeom>
                <a:solidFill>
                  <a:srgbClr val="FF7C80"/>
                </a:solidFill>
                <a:ln w="12700">
                  <a:noFill/>
                </a:ln>
              </p:spPr>
              <p:txBody>
                <a:bodyPr wrap="none" anchor="ctr"/>
                <a:p>
                  <a:endParaRPr lang="zh-CN" altLang="en-US" b="1" dirty="0">
                    <a:solidFill>
                      <a:srgbClr val="FF0000"/>
                    </a:solidFill>
                    <a:latin typeface="Tahoma" panose="020B0604030504040204" pitchFamily="34" charset="0"/>
                  </a:endParaRPr>
                </a:p>
              </p:txBody>
            </p:sp>
            <p:sp>
              <p:nvSpPr>
                <p:cNvPr id="34865" name="Rectangle 94"/>
                <p:cNvSpPr/>
                <p:nvPr/>
              </p:nvSpPr>
              <p:spPr>
                <a:xfrm>
                  <a:off x="1614" y="1514"/>
                  <a:ext cx="81" cy="204"/>
                </a:xfrm>
                <a:prstGeom prst="rect">
                  <a:avLst/>
                </a:prstGeom>
                <a:solidFill>
                  <a:srgbClr val="FF7C80"/>
                </a:solidFill>
                <a:ln w="12700">
                  <a:noFill/>
                </a:ln>
              </p:spPr>
              <p:txBody>
                <a:bodyPr wrap="none" anchor="ctr"/>
                <a:p>
                  <a:endParaRPr lang="zh-CN" altLang="en-US" b="1" dirty="0">
                    <a:solidFill>
                      <a:srgbClr val="FF0000"/>
                    </a:solidFill>
                    <a:latin typeface="Tahoma" panose="020B0604030504040204" pitchFamily="34" charset="0"/>
                  </a:endParaRPr>
                </a:p>
              </p:txBody>
            </p:sp>
            <p:grpSp>
              <p:nvGrpSpPr>
                <p:cNvPr id="34866" name="Group 95"/>
                <p:cNvGrpSpPr/>
                <p:nvPr/>
              </p:nvGrpSpPr>
              <p:grpSpPr>
                <a:xfrm>
                  <a:off x="1353" y="1580"/>
                  <a:ext cx="264" cy="75"/>
                  <a:chOff x="4125" y="1674"/>
                  <a:chExt cx="264" cy="75"/>
                </a:xfrm>
              </p:grpSpPr>
              <p:sp>
                <p:nvSpPr>
                  <p:cNvPr id="34881" name="Rectangle 96"/>
                  <p:cNvSpPr/>
                  <p:nvPr/>
                </p:nvSpPr>
                <p:spPr>
                  <a:xfrm>
                    <a:off x="4236" y="1695"/>
                    <a:ext cx="153" cy="32"/>
                  </a:xfrm>
                  <a:prstGeom prst="rect">
                    <a:avLst/>
                  </a:prstGeom>
                  <a:solidFill>
                    <a:srgbClr val="FF7C80"/>
                  </a:solidFill>
                  <a:ln w="12700">
                    <a:noFill/>
                  </a:ln>
                </p:spPr>
                <p:txBody>
                  <a:bodyPr wrap="none" anchor="ctr"/>
                  <a:p>
                    <a:endParaRPr lang="zh-CN" altLang="en-US" b="1" dirty="0">
                      <a:solidFill>
                        <a:srgbClr val="FF0000"/>
                      </a:solidFill>
                      <a:latin typeface="Tahoma" panose="020B0604030504040204" pitchFamily="34" charset="0"/>
                    </a:endParaRPr>
                  </a:p>
                </p:txBody>
              </p:sp>
              <p:sp>
                <p:nvSpPr>
                  <p:cNvPr id="34882" name="Rectangle 97"/>
                  <p:cNvSpPr/>
                  <p:nvPr/>
                </p:nvSpPr>
                <p:spPr>
                  <a:xfrm>
                    <a:off x="4125" y="1674"/>
                    <a:ext cx="111" cy="75"/>
                  </a:xfrm>
                  <a:prstGeom prst="rect">
                    <a:avLst/>
                  </a:prstGeom>
                  <a:solidFill>
                    <a:srgbClr val="FF7C80"/>
                  </a:solidFill>
                  <a:ln w="12700">
                    <a:noFill/>
                  </a:ln>
                </p:spPr>
                <p:txBody>
                  <a:bodyPr wrap="none" anchor="ctr"/>
                  <a:p>
                    <a:endParaRPr lang="zh-CN" altLang="en-US" b="1" dirty="0">
                      <a:solidFill>
                        <a:srgbClr val="FF0000"/>
                      </a:solidFill>
                      <a:latin typeface="Tahoma" panose="020B0604030504040204" pitchFamily="34" charset="0"/>
                    </a:endParaRPr>
                  </a:p>
                </p:txBody>
              </p:sp>
            </p:grpSp>
            <p:grpSp>
              <p:nvGrpSpPr>
                <p:cNvPr id="34867" name="Group 98"/>
                <p:cNvGrpSpPr/>
                <p:nvPr/>
              </p:nvGrpSpPr>
              <p:grpSpPr>
                <a:xfrm>
                  <a:off x="1122" y="1536"/>
                  <a:ext cx="320" cy="157"/>
                  <a:chOff x="3936" y="1630"/>
                  <a:chExt cx="320" cy="157"/>
                </a:xfrm>
              </p:grpSpPr>
              <p:sp>
                <p:nvSpPr>
                  <p:cNvPr id="156771" name="AutoShape 99"/>
                  <p:cNvSpPr>
                    <a:spLocks noChangeArrowheads="1"/>
                  </p:cNvSpPr>
                  <p:nvPr/>
                </p:nvSpPr>
                <p:spPr bwMode="auto">
                  <a:xfrm rot="5400000">
                    <a:off x="4070" y="1601"/>
                    <a:ext cx="157" cy="216"/>
                  </a:xfrm>
                  <a:prstGeom prst="triangle">
                    <a:avLst>
                      <a:gd name="adj" fmla="val 50000"/>
                    </a:avLst>
                  </a:prstGeom>
                  <a:gradFill rotWithShape="0">
                    <a:gsLst>
                      <a:gs pos="0">
                        <a:schemeClr val="accent1">
                          <a:gamma/>
                          <a:shade val="46275"/>
                          <a:invGamma/>
                        </a:schemeClr>
                      </a:gs>
                      <a:gs pos="50000">
                        <a:schemeClr val="accent1"/>
                      </a:gs>
                      <a:gs pos="100000">
                        <a:schemeClr val="accent1">
                          <a:gamma/>
                          <a:shade val="46275"/>
                          <a:invGamma/>
                        </a:schemeClr>
                      </a:gs>
                    </a:gsLst>
                    <a:lin ang="5400000" scaled="1"/>
                  </a:gradFill>
                  <a:ln w="12700" cap="sq">
                    <a:noFill/>
                    <a:miter lim="800000"/>
                    <a:headEnd type="none" w="sm" len="sm"/>
                    <a:tailEnd type="none" w="sm" len="sm"/>
                  </a:ln>
                  <a:effectLst/>
                </p:spPr>
                <p:txBody>
                  <a:bodyPr wrap="none" anchor="ctr"/>
                  <a:p>
                    <a:pPr marL="0" marR="0" lvl="0" indent="0" algn="l" defTabSz="914400" rtl="0" eaLnBrk="1" fontAlgn="base" latinLnBrk="0" hangingPunct="1">
                      <a:lnSpc>
                        <a:spcPct val="100000"/>
                      </a:lnSpc>
                      <a:spcBef>
                        <a:spcPct val="0"/>
                      </a:spcBef>
                      <a:spcAft>
                        <a:spcPct val="0"/>
                      </a:spcAft>
                      <a:buClrTx/>
                      <a:buSzTx/>
                      <a:buFontTx/>
                      <a:buNone/>
                      <a:defRPr/>
                    </a:pPr>
                    <a:endParaRPr kumimoji="1" lang="zh-CN" altLang="en-US" sz="2400" b="1" i="0" u="none" strike="noStrike" kern="1200" cap="none" spc="0" normalizeH="0" baseline="0" noProof="0" smtClean="0">
                      <a:ln>
                        <a:noFill/>
                      </a:ln>
                      <a:solidFill>
                        <a:srgbClr val="FF0000"/>
                      </a:solidFill>
                      <a:effectLst/>
                      <a:uLnTx/>
                      <a:uFillTx/>
                      <a:latin typeface="Tahoma" panose="020B0604030504040204" pitchFamily="34" charset="0"/>
                      <a:ea typeface="宋体" panose="02010600030101010101" pitchFamily="2" charset="-122"/>
                      <a:cs typeface="+mn-cs"/>
                    </a:endParaRPr>
                  </a:p>
                </p:txBody>
              </p:sp>
              <p:sp>
                <p:nvSpPr>
                  <p:cNvPr id="156772" name="Rectangle 100"/>
                  <p:cNvSpPr>
                    <a:spLocks noChangeArrowheads="1"/>
                  </p:cNvSpPr>
                  <p:nvPr/>
                </p:nvSpPr>
                <p:spPr bwMode="auto">
                  <a:xfrm>
                    <a:off x="3936" y="1675"/>
                    <a:ext cx="106" cy="77"/>
                  </a:xfrm>
                  <a:prstGeom prst="rect">
                    <a:avLst/>
                  </a:prstGeom>
                  <a:gradFill rotWithShape="0">
                    <a:gsLst>
                      <a:gs pos="0">
                        <a:schemeClr val="accent1">
                          <a:gamma/>
                          <a:shade val="46275"/>
                          <a:invGamma/>
                        </a:schemeClr>
                      </a:gs>
                      <a:gs pos="50000">
                        <a:schemeClr val="accent1"/>
                      </a:gs>
                      <a:gs pos="100000">
                        <a:schemeClr val="accent1">
                          <a:gamma/>
                          <a:shade val="46275"/>
                          <a:invGamma/>
                        </a:schemeClr>
                      </a:gs>
                    </a:gsLst>
                    <a:lin ang="5400000" scaled="1"/>
                  </a:gradFill>
                  <a:ln w="12700" cap="sq">
                    <a:noFill/>
                    <a:miter lim="800000"/>
                    <a:headEnd type="none" w="sm" len="sm"/>
                    <a:tailEnd type="none" w="sm" len="sm"/>
                  </a:ln>
                  <a:effectLst/>
                </p:spPr>
                <p:txBody>
                  <a:bodyPr wrap="none" anchor="ctr"/>
                  <a:p>
                    <a:pPr marL="0" marR="0" lvl="0" indent="0" algn="l" defTabSz="914400" rtl="0" eaLnBrk="1" fontAlgn="base" latinLnBrk="0" hangingPunct="1">
                      <a:lnSpc>
                        <a:spcPct val="100000"/>
                      </a:lnSpc>
                      <a:spcBef>
                        <a:spcPct val="0"/>
                      </a:spcBef>
                      <a:spcAft>
                        <a:spcPct val="0"/>
                      </a:spcAft>
                      <a:buClrTx/>
                      <a:buSzTx/>
                      <a:buFontTx/>
                      <a:buNone/>
                      <a:defRPr/>
                    </a:pPr>
                    <a:endParaRPr kumimoji="1" lang="zh-CN" altLang="en-US" sz="2400" b="1" i="0" u="none" strike="noStrike" kern="1200" cap="none" spc="0" normalizeH="0" baseline="0" noProof="0" smtClean="0">
                      <a:ln>
                        <a:noFill/>
                      </a:ln>
                      <a:solidFill>
                        <a:srgbClr val="FF0000"/>
                      </a:solidFill>
                      <a:effectLst/>
                      <a:uLnTx/>
                      <a:uFillTx/>
                      <a:latin typeface="Tahoma" panose="020B0604030504040204" pitchFamily="34" charset="0"/>
                      <a:ea typeface="宋体" panose="02010600030101010101" pitchFamily="2" charset="-122"/>
                      <a:cs typeface="+mn-cs"/>
                    </a:endParaRPr>
                  </a:p>
                </p:txBody>
              </p:sp>
            </p:grpSp>
            <p:grpSp>
              <p:nvGrpSpPr>
                <p:cNvPr id="34868" name="Group 101"/>
                <p:cNvGrpSpPr/>
                <p:nvPr/>
              </p:nvGrpSpPr>
              <p:grpSpPr>
                <a:xfrm rot="5400000">
                  <a:off x="929" y="1407"/>
                  <a:ext cx="143" cy="425"/>
                  <a:chOff x="3961" y="2212"/>
                  <a:chExt cx="200" cy="756"/>
                </a:xfrm>
              </p:grpSpPr>
              <p:sp>
                <p:nvSpPr>
                  <p:cNvPr id="34869" name="Line 102"/>
                  <p:cNvSpPr/>
                  <p:nvPr/>
                </p:nvSpPr>
                <p:spPr>
                  <a:xfrm flipV="1">
                    <a:off x="3981" y="2884"/>
                    <a:ext cx="180" cy="84"/>
                  </a:xfrm>
                  <a:prstGeom prst="line">
                    <a:avLst/>
                  </a:prstGeom>
                  <a:ln w="28575" cap="sq" cmpd="sng">
                    <a:solidFill>
                      <a:srgbClr val="808080"/>
                    </a:solidFill>
                    <a:prstDash val="solid"/>
                    <a:headEnd type="none" w="sm" len="sm"/>
                    <a:tailEnd type="none" w="sm" len="sm"/>
                  </a:ln>
                </p:spPr>
              </p:sp>
              <p:sp>
                <p:nvSpPr>
                  <p:cNvPr id="34870" name="Line 103"/>
                  <p:cNvSpPr/>
                  <p:nvPr/>
                </p:nvSpPr>
                <p:spPr>
                  <a:xfrm flipH="1" flipV="1">
                    <a:off x="3977" y="2832"/>
                    <a:ext cx="180" cy="48"/>
                  </a:xfrm>
                  <a:prstGeom prst="line">
                    <a:avLst/>
                  </a:prstGeom>
                  <a:ln w="28575" cap="sq" cmpd="sng">
                    <a:solidFill>
                      <a:srgbClr val="808080"/>
                    </a:solidFill>
                    <a:prstDash val="solid"/>
                    <a:headEnd type="none" w="sm" len="sm"/>
                    <a:tailEnd type="none" w="sm" len="sm"/>
                  </a:ln>
                </p:spPr>
              </p:sp>
              <p:sp>
                <p:nvSpPr>
                  <p:cNvPr id="34871" name="Line 104"/>
                  <p:cNvSpPr/>
                  <p:nvPr/>
                </p:nvSpPr>
                <p:spPr>
                  <a:xfrm flipV="1">
                    <a:off x="3965" y="2748"/>
                    <a:ext cx="192" cy="76"/>
                  </a:xfrm>
                  <a:prstGeom prst="line">
                    <a:avLst/>
                  </a:prstGeom>
                  <a:ln w="28575" cap="sq" cmpd="sng">
                    <a:solidFill>
                      <a:srgbClr val="808080"/>
                    </a:solidFill>
                    <a:prstDash val="solid"/>
                    <a:headEnd type="none" w="sm" len="sm"/>
                    <a:tailEnd type="none" w="sm" len="sm"/>
                  </a:ln>
                </p:spPr>
              </p:sp>
              <p:sp>
                <p:nvSpPr>
                  <p:cNvPr id="34872" name="Line 105"/>
                  <p:cNvSpPr/>
                  <p:nvPr/>
                </p:nvSpPr>
                <p:spPr>
                  <a:xfrm flipH="1" flipV="1">
                    <a:off x="3973" y="2668"/>
                    <a:ext cx="172" cy="76"/>
                  </a:xfrm>
                  <a:prstGeom prst="line">
                    <a:avLst/>
                  </a:prstGeom>
                  <a:ln w="28575" cap="sq" cmpd="sng">
                    <a:solidFill>
                      <a:srgbClr val="808080"/>
                    </a:solidFill>
                    <a:prstDash val="solid"/>
                    <a:headEnd type="none" w="sm" len="sm"/>
                    <a:tailEnd type="none" w="sm" len="sm"/>
                  </a:ln>
                </p:spPr>
              </p:sp>
              <p:sp>
                <p:nvSpPr>
                  <p:cNvPr id="34873" name="Line 106"/>
                  <p:cNvSpPr/>
                  <p:nvPr/>
                </p:nvSpPr>
                <p:spPr>
                  <a:xfrm flipV="1">
                    <a:off x="3969" y="2588"/>
                    <a:ext cx="172" cy="80"/>
                  </a:xfrm>
                  <a:prstGeom prst="line">
                    <a:avLst/>
                  </a:prstGeom>
                  <a:ln w="28575" cap="sq" cmpd="sng">
                    <a:solidFill>
                      <a:srgbClr val="808080"/>
                    </a:solidFill>
                    <a:prstDash val="solid"/>
                    <a:headEnd type="none" w="sm" len="sm"/>
                    <a:tailEnd type="none" w="sm" len="sm"/>
                  </a:ln>
                </p:spPr>
              </p:sp>
              <p:sp>
                <p:nvSpPr>
                  <p:cNvPr id="34874" name="Line 107"/>
                  <p:cNvSpPr/>
                  <p:nvPr/>
                </p:nvSpPr>
                <p:spPr>
                  <a:xfrm flipH="1" flipV="1">
                    <a:off x="3965" y="2512"/>
                    <a:ext cx="180" cy="64"/>
                  </a:xfrm>
                  <a:prstGeom prst="line">
                    <a:avLst/>
                  </a:prstGeom>
                  <a:ln w="28575" cap="sq" cmpd="sng">
                    <a:solidFill>
                      <a:srgbClr val="808080"/>
                    </a:solidFill>
                    <a:prstDash val="solid"/>
                    <a:headEnd type="none" w="sm" len="sm"/>
                    <a:tailEnd type="none" w="sm" len="sm"/>
                  </a:ln>
                </p:spPr>
              </p:sp>
              <p:sp>
                <p:nvSpPr>
                  <p:cNvPr id="34875" name="Line 108"/>
                  <p:cNvSpPr/>
                  <p:nvPr/>
                </p:nvSpPr>
                <p:spPr>
                  <a:xfrm flipV="1">
                    <a:off x="3965" y="2444"/>
                    <a:ext cx="176" cy="64"/>
                  </a:xfrm>
                  <a:prstGeom prst="line">
                    <a:avLst/>
                  </a:prstGeom>
                  <a:ln w="28575" cap="sq" cmpd="sng">
                    <a:solidFill>
                      <a:srgbClr val="808080"/>
                    </a:solidFill>
                    <a:prstDash val="solid"/>
                    <a:headEnd type="none" w="sm" len="sm"/>
                    <a:tailEnd type="none" w="sm" len="sm"/>
                  </a:ln>
                </p:spPr>
              </p:sp>
              <p:sp>
                <p:nvSpPr>
                  <p:cNvPr id="34876" name="Line 109"/>
                  <p:cNvSpPr/>
                  <p:nvPr/>
                </p:nvSpPr>
                <p:spPr>
                  <a:xfrm flipH="1" flipV="1">
                    <a:off x="3961" y="2372"/>
                    <a:ext cx="184" cy="68"/>
                  </a:xfrm>
                  <a:prstGeom prst="line">
                    <a:avLst/>
                  </a:prstGeom>
                  <a:ln w="28575" cap="sq" cmpd="sng">
                    <a:solidFill>
                      <a:srgbClr val="808080"/>
                    </a:solidFill>
                    <a:prstDash val="solid"/>
                    <a:headEnd type="none" w="sm" len="sm"/>
                    <a:tailEnd type="none" w="sm" len="sm"/>
                  </a:ln>
                </p:spPr>
              </p:sp>
              <p:sp>
                <p:nvSpPr>
                  <p:cNvPr id="34877" name="Line 110"/>
                  <p:cNvSpPr/>
                  <p:nvPr/>
                </p:nvSpPr>
                <p:spPr>
                  <a:xfrm flipV="1">
                    <a:off x="3961" y="2284"/>
                    <a:ext cx="180" cy="76"/>
                  </a:xfrm>
                  <a:prstGeom prst="line">
                    <a:avLst/>
                  </a:prstGeom>
                  <a:ln w="28575" cap="sq" cmpd="sng">
                    <a:solidFill>
                      <a:srgbClr val="808080"/>
                    </a:solidFill>
                    <a:prstDash val="solid"/>
                    <a:headEnd type="none" w="sm" len="sm"/>
                    <a:tailEnd type="none" w="sm" len="sm"/>
                  </a:ln>
                </p:spPr>
              </p:sp>
              <p:sp>
                <p:nvSpPr>
                  <p:cNvPr id="34878" name="Line 111"/>
                  <p:cNvSpPr/>
                  <p:nvPr/>
                </p:nvSpPr>
                <p:spPr>
                  <a:xfrm flipH="1" flipV="1">
                    <a:off x="3977" y="2212"/>
                    <a:ext cx="180" cy="64"/>
                  </a:xfrm>
                  <a:prstGeom prst="line">
                    <a:avLst/>
                  </a:prstGeom>
                  <a:ln w="28575" cap="sq" cmpd="sng">
                    <a:solidFill>
                      <a:srgbClr val="808080"/>
                    </a:solidFill>
                    <a:prstDash val="solid"/>
                    <a:headEnd type="none" w="sm" len="sm"/>
                    <a:tailEnd type="none" w="sm" len="sm"/>
                  </a:ln>
                </p:spPr>
              </p:sp>
            </p:grpSp>
          </p:grpSp>
          <p:sp>
            <p:nvSpPr>
              <p:cNvPr id="34847" name="Text Box 112"/>
              <p:cNvSpPr txBox="1"/>
              <p:nvPr/>
            </p:nvSpPr>
            <p:spPr>
              <a:xfrm>
                <a:off x="2063" y="2232"/>
                <a:ext cx="760" cy="250"/>
              </a:xfrm>
              <a:prstGeom prst="rect">
                <a:avLst/>
              </a:prstGeom>
              <a:noFill/>
              <a:ln w="12700">
                <a:noFill/>
              </a:ln>
            </p:spPr>
            <p:txBody>
              <a:bodyPr/>
              <a:p>
                <a:r>
                  <a:rPr lang="zh-CN" altLang="en-US" sz="2000" b="1" dirty="0">
                    <a:solidFill>
                      <a:srgbClr val="FF0000"/>
                    </a:solidFill>
                    <a:latin typeface="Times New Roman" panose="02020603050405020304" pitchFamily="18" charset="0"/>
                  </a:rPr>
                  <a:t>主阀弹簧</a:t>
                </a:r>
                <a:endParaRPr lang="zh-CN" altLang="en-US" sz="2000" b="1" dirty="0">
                  <a:solidFill>
                    <a:srgbClr val="FF0000"/>
                  </a:solidFill>
                  <a:latin typeface="Times New Roman" panose="02020603050405020304" pitchFamily="18" charset="0"/>
                </a:endParaRPr>
              </a:p>
            </p:txBody>
          </p:sp>
          <p:grpSp>
            <p:nvGrpSpPr>
              <p:cNvPr id="34848" name="Group 113"/>
              <p:cNvGrpSpPr/>
              <p:nvPr/>
            </p:nvGrpSpPr>
            <p:grpSpPr>
              <a:xfrm>
                <a:off x="2422" y="2749"/>
                <a:ext cx="690" cy="225"/>
                <a:chOff x="4893" y="2649"/>
                <a:chExt cx="690" cy="225"/>
              </a:xfrm>
            </p:grpSpPr>
            <p:sp>
              <p:nvSpPr>
                <p:cNvPr id="34852" name="Text Box 114"/>
                <p:cNvSpPr txBox="1"/>
                <p:nvPr/>
              </p:nvSpPr>
              <p:spPr>
                <a:xfrm>
                  <a:off x="4893" y="2649"/>
                  <a:ext cx="546" cy="225"/>
                </a:xfrm>
                <a:prstGeom prst="rect">
                  <a:avLst/>
                </a:prstGeom>
                <a:noFill/>
                <a:ln w="12700">
                  <a:noFill/>
                </a:ln>
              </p:spPr>
              <p:txBody>
                <a:bodyPr wrap="none">
                  <a:spAutoFit/>
                </a:bodyPr>
                <a:p>
                  <a:r>
                    <a:rPr lang="zh-CN" altLang="en-US" sz="2000" b="1" dirty="0">
                      <a:solidFill>
                        <a:srgbClr val="FF0000"/>
                      </a:solidFill>
                      <a:latin typeface="Times New Roman" panose="02020603050405020304" pitchFamily="18" charset="0"/>
                    </a:rPr>
                    <a:t>进油口</a:t>
                  </a:r>
                  <a:endParaRPr lang="zh-CN" altLang="en-US" sz="2000" b="1" dirty="0">
                    <a:solidFill>
                      <a:srgbClr val="FF0000"/>
                    </a:solidFill>
                    <a:latin typeface="Times New Roman" panose="02020603050405020304" pitchFamily="18" charset="0"/>
                  </a:endParaRPr>
                </a:p>
              </p:txBody>
            </p:sp>
            <p:sp>
              <p:nvSpPr>
                <p:cNvPr id="34853" name="Text Box 115"/>
                <p:cNvSpPr txBox="1"/>
                <p:nvPr/>
              </p:nvSpPr>
              <p:spPr>
                <a:xfrm>
                  <a:off x="5397" y="2650"/>
                  <a:ext cx="186" cy="207"/>
                </a:xfrm>
                <a:prstGeom prst="rect">
                  <a:avLst/>
                </a:prstGeom>
                <a:noFill/>
                <a:ln w="12700">
                  <a:noFill/>
                </a:ln>
              </p:spPr>
              <p:txBody>
                <a:bodyPr wrap="none">
                  <a:spAutoFit/>
                </a:bodyPr>
                <a:p>
                  <a:r>
                    <a:rPr lang="en-US" altLang="zh-CN" b="1">
                      <a:solidFill>
                        <a:srgbClr val="FF0000"/>
                      </a:solidFill>
                      <a:latin typeface="Times New Roman" panose="02020603050405020304" pitchFamily="18" charset="0"/>
                    </a:rPr>
                    <a:t>P</a:t>
                  </a:r>
                  <a:endParaRPr lang="en-US" altLang="zh-CN" b="1">
                    <a:solidFill>
                      <a:srgbClr val="FF0000"/>
                    </a:solidFill>
                    <a:latin typeface="Times New Roman" panose="02020603050405020304" pitchFamily="18" charset="0"/>
                  </a:endParaRPr>
                </a:p>
              </p:txBody>
            </p:sp>
          </p:grpSp>
          <p:grpSp>
            <p:nvGrpSpPr>
              <p:cNvPr id="34849" name="Group 116"/>
              <p:cNvGrpSpPr/>
              <p:nvPr/>
            </p:nvGrpSpPr>
            <p:grpSpPr>
              <a:xfrm>
                <a:off x="963" y="3535"/>
                <a:ext cx="713" cy="225"/>
                <a:chOff x="3726" y="4028"/>
                <a:chExt cx="713" cy="225"/>
              </a:xfrm>
            </p:grpSpPr>
            <p:sp>
              <p:nvSpPr>
                <p:cNvPr id="34850" name="Text Box 117"/>
                <p:cNvSpPr txBox="1"/>
                <p:nvPr/>
              </p:nvSpPr>
              <p:spPr>
                <a:xfrm>
                  <a:off x="3726" y="4028"/>
                  <a:ext cx="546" cy="225"/>
                </a:xfrm>
                <a:prstGeom prst="rect">
                  <a:avLst/>
                </a:prstGeom>
                <a:noFill/>
                <a:ln w="12700">
                  <a:noFill/>
                </a:ln>
              </p:spPr>
              <p:txBody>
                <a:bodyPr wrap="none">
                  <a:spAutoFit/>
                </a:bodyPr>
                <a:p>
                  <a:r>
                    <a:rPr lang="zh-CN" altLang="en-US" sz="2000" b="1" dirty="0">
                      <a:solidFill>
                        <a:srgbClr val="FF0000"/>
                      </a:solidFill>
                      <a:latin typeface="Times New Roman" panose="02020603050405020304" pitchFamily="18" charset="0"/>
                    </a:rPr>
                    <a:t>出油口</a:t>
                  </a:r>
                  <a:endParaRPr lang="zh-CN" altLang="en-US" sz="2000" b="1" dirty="0">
                    <a:solidFill>
                      <a:srgbClr val="FF0000"/>
                    </a:solidFill>
                    <a:latin typeface="Times New Roman" panose="02020603050405020304" pitchFamily="18" charset="0"/>
                  </a:endParaRPr>
                </a:p>
              </p:txBody>
            </p:sp>
            <p:sp>
              <p:nvSpPr>
                <p:cNvPr id="34851" name="Text Box 118"/>
                <p:cNvSpPr txBox="1"/>
                <p:nvPr/>
              </p:nvSpPr>
              <p:spPr>
                <a:xfrm>
                  <a:off x="4231" y="4032"/>
                  <a:ext cx="208" cy="207"/>
                </a:xfrm>
                <a:prstGeom prst="rect">
                  <a:avLst/>
                </a:prstGeom>
                <a:noFill/>
                <a:ln w="12700">
                  <a:noFill/>
                </a:ln>
              </p:spPr>
              <p:txBody>
                <a:bodyPr wrap="none">
                  <a:spAutoFit/>
                </a:bodyPr>
                <a:p>
                  <a:r>
                    <a:rPr lang="en-US" altLang="zh-CN" b="1">
                      <a:solidFill>
                        <a:srgbClr val="FF0000"/>
                      </a:solidFill>
                      <a:latin typeface="Times New Roman" panose="02020603050405020304" pitchFamily="18" charset="0"/>
                    </a:rPr>
                    <a:t>O</a:t>
                  </a:r>
                  <a:endParaRPr lang="en-US" altLang="zh-CN" b="1">
                    <a:solidFill>
                      <a:srgbClr val="FF0000"/>
                    </a:solidFill>
                    <a:latin typeface="Times New Roman" panose="02020603050405020304" pitchFamily="18" charset="0"/>
                  </a:endParaRPr>
                </a:p>
              </p:txBody>
            </p:sp>
          </p:grpSp>
        </p:grpSp>
        <p:sp>
          <p:nvSpPr>
            <p:cNvPr id="34827" name="Text Box 119"/>
            <p:cNvSpPr txBox="1"/>
            <p:nvPr/>
          </p:nvSpPr>
          <p:spPr>
            <a:xfrm>
              <a:off x="4318" y="4008"/>
              <a:ext cx="1896" cy="628"/>
            </a:xfrm>
            <a:prstGeom prst="rect">
              <a:avLst/>
            </a:prstGeom>
            <a:noFill/>
            <a:ln w="12700">
              <a:noFill/>
            </a:ln>
          </p:spPr>
          <p:txBody>
            <a:bodyPr wrap="none">
              <a:spAutoFit/>
            </a:bodyPr>
            <a:p>
              <a:r>
                <a:rPr lang="zh-CN" altLang="en-US" sz="2000" b="1" dirty="0">
                  <a:solidFill>
                    <a:srgbClr val="002060"/>
                  </a:solidFill>
                  <a:latin typeface="Times New Roman" panose="02020603050405020304" pitchFamily="18" charset="0"/>
                </a:rPr>
                <a:t>调节螺钉</a:t>
              </a:r>
              <a:endParaRPr lang="zh-CN" altLang="en-US" sz="2000" b="1" dirty="0">
                <a:solidFill>
                  <a:srgbClr val="002060"/>
                </a:solidFill>
                <a:latin typeface="Times New Roman" panose="02020603050405020304" pitchFamily="18" charset="0"/>
              </a:endParaRPr>
            </a:p>
          </p:txBody>
        </p:sp>
        <p:sp>
          <p:nvSpPr>
            <p:cNvPr id="34828" name="Text Box 120"/>
            <p:cNvSpPr txBox="1"/>
            <p:nvPr/>
          </p:nvSpPr>
          <p:spPr>
            <a:xfrm>
              <a:off x="8891" y="4008"/>
              <a:ext cx="1494" cy="628"/>
            </a:xfrm>
            <a:prstGeom prst="rect">
              <a:avLst/>
            </a:prstGeom>
            <a:noFill/>
            <a:ln w="12700">
              <a:noFill/>
            </a:ln>
          </p:spPr>
          <p:txBody>
            <a:bodyPr wrap="none">
              <a:spAutoFit/>
            </a:bodyPr>
            <a:p>
              <a:r>
                <a:rPr lang="zh-CN" altLang="en-US" sz="2000" b="1" dirty="0">
                  <a:solidFill>
                    <a:srgbClr val="002060"/>
                  </a:solidFill>
                  <a:latin typeface="Times New Roman" panose="02020603050405020304" pitchFamily="18" charset="0"/>
                </a:rPr>
                <a:t>锥阀芯</a:t>
              </a:r>
              <a:endParaRPr lang="zh-CN" altLang="en-US" sz="2000" b="1" dirty="0">
                <a:solidFill>
                  <a:srgbClr val="002060"/>
                </a:solidFill>
                <a:latin typeface="Times New Roman" panose="02020603050405020304" pitchFamily="18" charset="0"/>
              </a:endParaRPr>
            </a:p>
          </p:txBody>
        </p:sp>
        <p:sp>
          <p:nvSpPr>
            <p:cNvPr id="34829" name="Text Box 121"/>
            <p:cNvSpPr txBox="1"/>
            <p:nvPr/>
          </p:nvSpPr>
          <p:spPr>
            <a:xfrm>
              <a:off x="10183" y="4008"/>
              <a:ext cx="1092" cy="628"/>
            </a:xfrm>
            <a:prstGeom prst="rect">
              <a:avLst/>
            </a:prstGeom>
            <a:noFill/>
            <a:ln w="12700">
              <a:noFill/>
            </a:ln>
          </p:spPr>
          <p:txBody>
            <a:bodyPr wrap="none">
              <a:spAutoFit/>
            </a:bodyPr>
            <a:p>
              <a:r>
                <a:rPr lang="zh-CN" altLang="en-US" sz="2000" b="1" dirty="0">
                  <a:solidFill>
                    <a:srgbClr val="002060"/>
                  </a:solidFill>
                  <a:latin typeface="Times New Roman" panose="02020603050405020304" pitchFamily="18" charset="0"/>
                </a:rPr>
                <a:t>阀座</a:t>
              </a:r>
              <a:endParaRPr lang="zh-CN" altLang="en-US" sz="2000" b="1" dirty="0">
                <a:solidFill>
                  <a:srgbClr val="002060"/>
                </a:solidFill>
                <a:latin typeface="Times New Roman" panose="02020603050405020304" pitchFamily="18" charset="0"/>
              </a:endParaRPr>
            </a:p>
          </p:txBody>
        </p:sp>
        <p:sp>
          <p:nvSpPr>
            <p:cNvPr id="34830" name="Text Box 122"/>
            <p:cNvSpPr txBox="1"/>
            <p:nvPr/>
          </p:nvSpPr>
          <p:spPr>
            <a:xfrm>
              <a:off x="7056" y="4008"/>
              <a:ext cx="1890" cy="580"/>
            </a:xfrm>
            <a:prstGeom prst="rect">
              <a:avLst/>
            </a:prstGeom>
            <a:noFill/>
            <a:ln w="12700">
              <a:noFill/>
            </a:ln>
          </p:spPr>
          <p:txBody>
            <a:bodyPr>
              <a:spAutoFit/>
            </a:bodyPr>
            <a:p>
              <a:r>
                <a:rPr lang="zh-CN" altLang="en-US" sz="1800" b="1" dirty="0">
                  <a:solidFill>
                    <a:srgbClr val="002060"/>
                  </a:solidFill>
                  <a:latin typeface="Times New Roman" panose="02020603050405020304" pitchFamily="18" charset="0"/>
                </a:rPr>
                <a:t>调压弹簧</a:t>
              </a:r>
              <a:endParaRPr lang="zh-CN" altLang="en-US" sz="1800" b="1" dirty="0">
                <a:solidFill>
                  <a:srgbClr val="002060"/>
                </a:solidFill>
                <a:latin typeface="Times New Roman" panose="02020603050405020304" pitchFamily="18" charset="0"/>
              </a:endParaRPr>
            </a:p>
          </p:txBody>
        </p:sp>
        <p:sp>
          <p:nvSpPr>
            <p:cNvPr id="34831" name="Line 123"/>
            <p:cNvSpPr/>
            <p:nvPr/>
          </p:nvSpPr>
          <p:spPr>
            <a:xfrm flipV="1">
              <a:off x="9043" y="4663"/>
              <a:ext cx="385" cy="1118"/>
            </a:xfrm>
            <a:prstGeom prst="line">
              <a:avLst/>
            </a:prstGeom>
            <a:ln w="28575" cap="sq" cmpd="sng">
              <a:solidFill>
                <a:srgbClr val="FFCC00"/>
              </a:solidFill>
              <a:prstDash val="solid"/>
              <a:headEnd type="none" w="sm" len="sm"/>
              <a:tailEnd type="none" w="sm" len="sm"/>
            </a:ln>
          </p:spPr>
        </p:sp>
        <p:sp>
          <p:nvSpPr>
            <p:cNvPr id="34832" name="Line 124"/>
            <p:cNvSpPr/>
            <p:nvPr/>
          </p:nvSpPr>
          <p:spPr>
            <a:xfrm flipV="1">
              <a:off x="9896" y="4671"/>
              <a:ext cx="690" cy="915"/>
            </a:xfrm>
            <a:prstGeom prst="line">
              <a:avLst/>
            </a:prstGeom>
            <a:ln w="28575" cap="sq" cmpd="sng">
              <a:solidFill>
                <a:srgbClr val="FFCC00"/>
              </a:solidFill>
              <a:prstDash val="solid"/>
              <a:headEnd type="none" w="sm" len="sm"/>
              <a:tailEnd type="none" w="sm" len="sm"/>
            </a:ln>
          </p:spPr>
        </p:sp>
        <p:sp>
          <p:nvSpPr>
            <p:cNvPr id="34833" name="Line 125"/>
            <p:cNvSpPr/>
            <p:nvPr/>
          </p:nvSpPr>
          <p:spPr>
            <a:xfrm flipV="1">
              <a:off x="8003" y="4716"/>
              <a:ext cx="60" cy="1003"/>
            </a:xfrm>
            <a:prstGeom prst="line">
              <a:avLst/>
            </a:prstGeom>
            <a:ln w="28575" cap="sq" cmpd="sng">
              <a:solidFill>
                <a:srgbClr val="FFCC00"/>
              </a:solidFill>
              <a:prstDash val="solid"/>
              <a:headEnd type="none" w="sm" len="sm"/>
              <a:tailEnd type="none" w="sm" len="sm"/>
            </a:ln>
          </p:spPr>
        </p:sp>
        <p:sp>
          <p:nvSpPr>
            <p:cNvPr id="34834" name="Line 126"/>
            <p:cNvSpPr/>
            <p:nvPr/>
          </p:nvSpPr>
          <p:spPr>
            <a:xfrm flipH="1" flipV="1">
              <a:off x="5528" y="4736"/>
              <a:ext cx="343" cy="523"/>
            </a:xfrm>
            <a:prstGeom prst="line">
              <a:avLst/>
            </a:prstGeom>
            <a:ln w="28575" cap="sq" cmpd="sng">
              <a:solidFill>
                <a:srgbClr val="FFCC00"/>
              </a:solidFill>
              <a:prstDash val="solid"/>
              <a:headEnd type="none" w="sm" len="sm"/>
              <a:tailEnd type="none" w="sm" len="sm"/>
            </a:ln>
          </p:spPr>
        </p:sp>
        <p:sp>
          <p:nvSpPr>
            <p:cNvPr id="34835" name="Line 127"/>
            <p:cNvSpPr/>
            <p:nvPr/>
          </p:nvSpPr>
          <p:spPr>
            <a:xfrm flipV="1">
              <a:off x="10186" y="4701"/>
              <a:ext cx="1800" cy="1000"/>
            </a:xfrm>
            <a:prstGeom prst="line">
              <a:avLst/>
            </a:prstGeom>
            <a:ln w="28575" cap="sq" cmpd="sng">
              <a:solidFill>
                <a:srgbClr val="FFCC00"/>
              </a:solidFill>
              <a:prstDash val="solid"/>
              <a:headEnd type="none" w="sm" len="sm"/>
              <a:tailEnd type="none" w="sm" len="sm"/>
            </a:ln>
          </p:spPr>
        </p:sp>
        <p:sp>
          <p:nvSpPr>
            <p:cNvPr id="34836" name="Text Box 128"/>
            <p:cNvSpPr txBox="1"/>
            <p:nvPr/>
          </p:nvSpPr>
          <p:spPr>
            <a:xfrm>
              <a:off x="11233" y="4008"/>
              <a:ext cx="1805" cy="628"/>
            </a:xfrm>
            <a:prstGeom prst="rect">
              <a:avLst/>
            </a:prstGeom>
            <a:noFill/>
            <a:ln w="12700">
              <a:noFill/>
            </a:ln>
          </p:spPr>
          <p:txBody>
            <a:bodyPr wrap="none">
              <a:spAutoFit/>
            </a:bodyPr>
            <a:p>
              <a:r>
                <a:rPr lang="zh-CN" altLang="en-US" sz="2000" b="1" dirty="0">
                  <a:solidFill>
                    <a:srgbClr val="002060"/>
                  </a:solidFill>
                  <a:latin typeface="Times New Roman" panose="02020603050405020304" pitchFamily="18" charset="0"/>
                </a:rPr>
                <a:t>遥控口</a:t>
              </a:r>
              <a:r>
                <a:rPr lang="en-US" altLang="zh-CN" sz="2000" b="1">
                  <a:solidFill>
                    <a:srgbClr val="002060"/>
                  </a:solidFill>
                  <a:latin typeface="Times New Roman" panose="02020603050405020304" pitchFamily="18" charset="0"/>
                </a:rPr>
                <a:t>K</a:t>
              </a:r>
              <a:endParaRPr lang="en-US" altLang="zh-CN" sz="2000" b="1">
                <a:solidFill>
                  <a:srgbClr val="002060"/>
                </a:solidFill>
                <a:latin typeface="Times New Roman" panose="02020603050405020304" pitchFamily="18" charset="0"/>
              </a:endParaRPr>
            </a:p>
          </p:txBody>
        </p:sp>
        <p:sp>
          <p:nvSpPr>
            <p:cNvPr id="34837" name="Text Box 129"/>
            <p:cNvSpPr txBox="1"/>
            <p:nvPr/>
          </p:nvSpPr>
          <p:spPr>
            <a:xfrm>
              <a:off x="5816" y="6968"/>
              <a:ext cx="1092" cy="628"/>
            </a:xfrm>
            <a:prstGeom prst="rect">
              <a:avLst/>
            </a:prstGeom>
            <a:noFill/>
            <a:ln w="12700">
              <a:noFill/>
            </a:ln>
          </p:spPr>
          <p:txBody>
            <a:bodyPr wrap="none">
              <a:spAutoFit/>
            </a:bodyPr>
            <a:p>
              <a:r>
                <a:rPr lang="zh-CN" altLang="en-US" sz="2000" b="1" dirty="0">
                  <a:solidFill>
                    <a:srgbClr val="FF0000"/>
                  </a:solidFill>
                  <a:latin typeface="Times New Roman" panose="02020603050405020304" pitchFamily="18" charset="0"/>
                </a:rPr>
                <a:t>阀体</a:t>
              </a:r>
              <a:endParaRPr lang="zh-CN" altLang="en-US" sz="2000" b="1" dirty="0">
                <a:solidFill>
                  <a:srgbClr val="FF0000"/>
                </a:solidFill>
                <a:latin typeface="Times New Roman" panose="02020603050405020304" pitchFamily="18" charset="0"/>
              </a:endParaRPr>
            </a:p>
          </p:txBody>
        </p:sp>
        <p:sp>
          <p:nvSpPr>
            <p:cNvPr id="34838" name="Text Box 130"/>
            <p:cNvSpPr txBox="1"/>
            <p:nvPr/>
          </p:nvSpPr>
          <p:spPr>
            <a:xfrm>
              <a:off x="5373" y="7721"/>
              <a:ext cx="1494" cy="628"/>
            </a:xfrm>
            <a:prstGeom prst="rect">
              <a:avLst/>
            </a:prstGeom>
            <a:noFill/>
            <a:ln w="12700">
              <a:noFill/>
            </a:ln>
          </p:spPr>
          <p:txBody>
            <a:bodyPr wrap="none">
              <a:spAutoFit/>
            </a:bodyPr>
            <a:p>
              <a:r>
                <a:rPr lang="zh-CN" altLang="en-US" sz="2000" b="1" dirty="0">
                  <a:solidFill>
                    <a:srgbClr val="FF0000"/>
                  </a:solidFill>
                  <a:latin typeface="Times New Roman" panose="02020603050405020304" pitchFamily="18" charset="0"/>
                </a:rPr>
                <a:t>主阀芯</a:t>
              </a:r>
              <a:endParaRPr lang="zh-CN" altLang="en-US" sz="2000" b="1" dirty="0">
                <a:solidFill>
                  <a:srgbClr val="FF0000"/>
                </a:solidFill>
                <a:latin typeface="Times New Roman" panose="02020603050405020304" pitchFamily="18" charset="0"/>
              </a:endParaRPr>
            </a:p>
          </p:txBody>
        </p:sp>
        <p:sp>
          <p:nvSpPr>
            <p:cNvPr id="34839" name="Line 131"/>
            <p:cNvSpPr/>
            <p:nvPr/>
          </p:nvSpPr>
          <p:spPr>
            <a:xfrm flipH="1">
              <a:off x="7063" y="8801"/>
              <a:ext cx="1585" cy="95"/>
            </a:xfrm>
            <a:prstGeom prst="line">
              <a:avLst/>
            </a:prstGeom>
            <a:ln w="28575" cap="flat" cmpd="sng">
              <a:solidFill>
                <a:schemeClr val="folHlink"/>
              </a:solidFill>
              <a:prstDash val="solid"/>
              <a:headEnd type="none" w="med" len="med"/>
              <a:tailEnd type="none" w="med" len="med"/>
            </a:ln>
          </p:spPr>
        </p:sp>
        <p:sp>
          <p:nvSpPr>
            <p:cNvPr id="34840" name="Text Box 132"/>
            <p:cNvSpPr txBox="1"/>
            <p:nvPr/>
          </p:nvSpPr>
          <p:spPr>
            <a:xfrm>
              <a:off x="5373" y="8516"/>
              <a:ext cx="1494" cy="628"/>
            </a:xfrm>
            <a:prstGeom prst="rect">
              <a:avLst/>
            </a:prstGeom>
            <a:noFill/>
            <a:ln w="12700">
              <a:noFill/>
            </a:ln>
          </p:spPr>
          <p:txBody>
            <a:bodyPr wrap="none">
              <a:spAutoFit/>
            </a:bodyPr>
            <a:p>
              <a:r>
                <a:rPr lang="zh-CN" altLang="en-US" sz="2000" b="1" dirty="0">
                  <a:solidFill>
                    <a:srgbClr val="FF0000"/>
                  </a:solidFill>
                  <a:latin typeface="Times New Roman" panose="02020603050405020304" pitchFamily="18" charset="0"/>
                </a:rPr>
                <a:t>主阀座</a:t>
              </a:r>
              <a:endParaRPr lang="zh-CN" altLang="en-US" sz="2000" b="1" dirty="0">
                <a:solidFill>
                  <a:srgbClr val="FF0000"/>
                </a:solidFill>
                <a:latin typeface="Times New Roman" panose="02020603050405020304" pitchFamily="18" charset="0"/>
              </a:endParaRPr>
            </a:p>
          </p:txBody>
        </p:sp>
        <p:sp>
          <p:nvSpPr>
            <p:cNvPr id="34841" name="Line 133"/>
            <p:cNvSpPr/>
            <p:nvPr/>
          </p:nvSpPr>
          <p:spPr>
            <a:xfrm flipH="1">
              <a:off x="7016" y="7301"/>
              <a:ext cx="753" cy="70"/>
            </a:xfrm>
            <a:prstGeom prst="line">
              <a:avLst/>
            </a:prstGeom>
            <a:ln w="28575" cap="flat" cmpd="sng">
              <a:solidFill>
                <a:schemeClr val="folHlink"/>
              </a:solidFill>
              <a:prstDash val="solid"/>
              <a:miter/>
              <a:headEnd type="none" w="med" len="med"/>
              <a:tailEnd type="none" w="med" len="med"/>
            </a:ln>
          </p:spPr>
        </p:sp>
        <p:sp>
          <p:nvSpPr>
            <p:cNvPr id="34842" name="Line 134"/>
            <p:cNvSpPr/>
            <p:nvPr/>
          </p:nvSpPr>
          <p:spPr>
            <a:xfrm>
              <a:off x="9251" y="6406"/>
              <a:ext cx="1835" cy="408"/>
            </a:xfrm>
            <a:prstGeom prst="line">
              <a:avLst/>
            </a:prstGeom>
            <a:ln w="28575" cap="flat" cmpd="sng">
              <a:solidFill>
                <a:schemeClr val="folHlink"/>
              </a:solidFill>
              <a:prstDash val="solid"/>
              <a:headEnd type="none" w="med" len="med"/>
              <a:tailEnd type="none" w="med" len="med"/>
            </a:ln>
          </p:spPr>
        </p:sp>
        <p:sp>
          <p:nvSpPr>
            <p:cNvPr id="34843" name="Line 135"/>
            <p:cNvSpPr/>
            <p:nvPr/>
          </p:nvSpPr>
          <p:spPr>
            <a:xfrm flipV="1">
              <a:off x="6618" y="4656"/>
              <a:ext cx="190" cy="625"/>
            </a:xfrm>
            <a:prstGeom prst="line">
              <a:avLst/>
            </a:prstGeom>
            <a:ln w="28575" cap="sq" cmpd="sng">
              <a:solidFill>
                <a:srgbClr val="FFCC00"/>
              </a:solidFill>
              <a:prstDash val="solid"/>
              <a:headEnd type="none" w="sm" len="sm"/>
              <a:tailEnd type="none" w="sm" len="sm"/>
            </a:ln>
          </p:spPr>
        </p:sp>
        <p:sp>
          <p:nvSpPr>
            <p:cNvPr id="34844" name="Text Box 136"/>
            <p:cNvSpPr txBox="1"/>
            <p:nvPr/>
          </p:nvSpPr>
          <p:spPr>
            <a:xfrm>
              <a:off x="6121" y="4008"/>
              <a:ext cx="1092" cy="628"/>
            </a:xfrm>
            <a:prstGeom prst="rect">
              <a:avLst/>
            </a:prstGeom>
            <a:noFill/>
            <a:ln w="12700">
              <a:noFill/>
            </a:ln>
          </p:spPr>
          <p:txBody>
            <a:bodyPr wrap="none">
              <a:spAutoFit/>
            </a:bodyPr>
            <a:p>
              <a:r>
                <a:rPr lang="zh-CN" altLang="en-US" sz="2000" b="1" dirty="0">
                  <a:solidFill>
                    <a:srgbClr val="002060"/>
                  </a:solidFill>
                  <a:latin typeface="Times New Roman" panose="02020603050405020304" pitchFamily="18" charset="0"/>
                </a:rPr>
                <a:t>阀盖</a:t>
              </a:r>
              <a:endParaRPr lang="zh-CN" altLang="en-US" sz="2000" b="1" dirty="0">
                <a:solidFill>
                  <a:srgbClr val="002060"/>
                </a:solidFill>
                <a:latin typeface="Times New Roman" panose="02020603050405020304" pitchFamily="18" charset="0"/>
              </a:endParaRPr>
            </a:p>
          </p:txBody>
        </p:sp>
        <p:sp>
          <p:nvSpPr>
            <p:cNvPr id="34845" name="Line 137"/>
            <p:cNvSpPr/>
            <p:nvPr/>
          </p:nvSpPr>
          <p:spPr>
            <a:xfrm flipH="1">
              <a:off x="7063" y="7538"/>
              <a:ext cx="1213" cy="565"/>
            </a:xfrm>
            <a:prstGeom prst="line">
              <a:avLst/>
            </a:prstGeom>
            <a:ln w="28575" cap="flat" cmpd="sng">
              <a:solidFill>
                <a:schemeClr val="folHlink"/>
              </a:solidFill>
              <a:prstDash val="solid"/>
              <a:headEnd type="none" w="med" len="med"/>
              <a:tailEnd type="none" w="med" len="med"/>
            </a:ln>
          </p:spPr>
        </p:sp>
      </p:grpSp>
    </p:spTree>
  </p:cSld>
  <p:clrMapOvr>
    <a:masterClrMapping/>
  </p:clrMapOvr>
  <mc:AlternateContent xmlns:mc="http://schemas.openxmlformats.org/markup-compatibility/2006">
    <mc:Choice xmlns:p14="http://schemas.microsoft.com/office/powerpoint/2010/main" Requires="p14">
      <p:transition p14:dur="9"/>
    </mc:Choice>
    <mc:Fallback>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p:nvPr/>
        </p:nvSpPr>
        <p:spPr>
          <a:xfrm>
            <a:off x="228600" y="4737100"/>
            <a:ext cx="8880475" cy="1503363"/>
          </a:xfrm>
          <a:prstGeom prst="rect">
            <a:avLst/>
          </a:prstGeom>
          <a:noFill/>
          <a:ln w="9525">
            <a:noFill/>
          </a:ln>
        </p:spPr>
        <p:txBody>
          <a:bodyPr/>
          <a:p>
            <a:pPr>
              <a:lnSpc>
                <a:spcPct val="130000"/>
              </a:lnSpc>
              <a:spcBef>
                <a:spcPct val="20000"/>
              </a:spcBef>
              <a:buClr>
                <a:schemeClr val="folHlink"/>
              </a:buClr>
              <a:buSzPct val="60000"/>
              <a:buFont typeface="Wingdings" panose="05000000000000000000" pitchFamily="2" charset="2"/>
              <a:buNone/>
            </a:pPr>
            <a:r>
              <a:rPr lang="en-US" altLang="zh-CN" sz="2800" b="1" dirty="0">
                <a:solidFill>
                  <a:schemeClr val="tx1"/>
                </a:solidFill>
                <a:latin typeface="+mn-ea"/>
              </a:rPr>
              <a:t>• </a:t>
            </a:r>
            <a:r>
              <a:rPr lang="zh-CN" altLang="en-US" sz="2800" b="1" dirty="0">
                <a:solidFill>
                  <a:schemeClr val="tx1"/>
                </a:solidFill>
                <a:latin typeface="+mn-ea"/>
              </a:rPr>
              <a:t>先导式溢流阀有一个与主阀上腔相通的遥控口，通过遥控口还可以实现多级调压及系统卸荷等。  </a:t>
            </a:r>
            <a:endParaRPr lang="zh-CN" altLang="en-US" sz="2800" b="1" dirty="0">
              <a:solidFill>
                <a:schemeClr val="tx1"/>
              </a:solidFill>
              <a:latin typeface="+mn-ea"/>
            </a:endParaRPr>
          </a:p>
          <a:p>
            <a:pPr>
              <a:lnSpc>
                <a:spcPct val="135000"/>
              </a:lnSpc>
              <a:spcBef>
                <a:spcPct val="20000"/>
              </a:spcBef>
              <a:buClr>
                <a:schemeClr val="folHlink"/>
              </a:buClr>
              <a:buSzPct val="60000"/>
              <a:buFont typeface="Wingdings" panose="05000000000000000000" pitchFamily="2" charset="2"/>
              <a:buNone/>
            </a:pPr>
            <a:endParaRPr lang="zh-CN" altLang="en-US" sz="2800" b="1" dirty="0">
              <a:solidFill>
                <a:schemeClr val="tx1"/>
              </a:solidFill>
              <a:latin typeface="+mn-ea"/>
            </a:endParaRPr>
          </a:p>
          <a:p>
            <a:pPr>
              <a:lnSpc>
                <a:spcPct val="135000"/>
              </a:lnSpc>
              <a:spcBef>
                <a:spcPct val="20000"/>
              </a:spcBef>
              <a:buClr>
                <a:schemeClr val="folHlink"/>
              </a:buClr>
              <a:buSzPct val="60000"/>
              <a:buFont typeface="Wingdings" panose="05000000000000000000" pitchFamily="2" charset="2"/>
              <a:buNone/>
            </a:pPr>
            <a:endParaRPr lang="en-US" altLang="zh-CN" sz="2800" b="1" dirty="0">
              <a:solidFill>
                <a:schemeClr val="accent2"/>
              </a:solidFill>
              <a:latin typeface="+mn-ea"/>
            </a:endParaRPr>
          </a:p>
        </p:txBody>
      </p:sp>
      <p:sp>
        <p:nvSpPr>
          <p:cNvPr id="4" name="Rectangle 5"/>
          <p:cNvSpPr/>
          <p:nvPr/>
        </p:nvSpPr>
        <p:spPr>
          <a:xfrm>
            <a:off x="263525" y="1738313"/>
            <a:ext cx="8880475" cy="633412"/>
          </a:xfrm>
          <a:prstGeom prst="rect">
            <a:avLst/>
          </a:prstGeom>
          <a:noFill/>
          <a:ln w="9525">
            <a:noFill/>
          </a:ln>
        </p:spPr>
        <p:txBody>
          <a:bodyPr/>
          <a:p>
            <a:pPr>
              <a:lnSpc>
                <a:spcPct val="130000"/>
              </a:lnSpc>
              <a:spcBef>
                <a:spcPct val="20000"/>
              </a:spcBef>
              <a:buClr>
                <a:schemeClr val="folHlink"/>
              </a:buClr>
              <a:buSzPct val="60000"/>
              <a:buFont typeface="Wingdings" panose="05000000000000000000" pitchFamily="2" charset="2"/>
              <a:buNone/>
            </a:pPr>
            <a:r>
              <a:rPr lang="en-US" altLang="zh-CN" sz="2800" b="1" dirty="0">
                <a:solidFill>
                  <a:schemeClr val="tx1"/>
                </a:solidFill>
                <a:latin typeface="+mn-ea"/>
              </a:rPr>
              <a:t>• </a:t>
            </a:r>
            <a:r>
              <a:rPr lang="zh-CN" altLang="en-US" sz="2800" b="1" dirty="0">
                <a:solidFill>
                  <a:schemeClr val="tx1"/>
                </a:solidFill>
                <a:latin typeface="+mn-ea"/>
              </a:rPr>
              <a:t>调节先导阀弹簧的预紧力，即可调节溢流压力；</a:t>
            </a:r>
            <a:endParaRPr lang="zh-CN" altLang="en-US" sz="2800" b="1" dirty="0">
              <a:solidFill>
                <a:schemeClr val="tx1"/>
              </a:solidFill>
              <a:latin typeface="+mn-ea"/>
            </a:endParaRPr>
          </a:p>
          <a:p>
            <a:pPr>
              <a:lnSpc>
                <a:spcPct val="135000"/>
              </a:lnSpc>
              <a:spcBef>
                <a:spcPct val="20000"/>
              </a:spcBef>
              <a:buClr>
                <a:schemeClr val="folHlink"/>
              </a:buClr>
              <a:buSzPct val="60000"/>
              <a:buFont typeface="Wingdings" panose="05000000000000000000" pitchFamily="2" charset="2"/>
              <a:buNone/>
            </a:pPr>
            <a:endParaRPr lang="zh-CN" altLang="en-US" sz="2800" b="1" dirty="0">
              <a:solidFill>
                <a:schemeClr val="tx1"/>
              </a:solidFill>
              <a:latin typeface="+mn-ea"/>
            </a:endParaRPr>
          </a:p>
        </p:txBody>
      </p:sp>
      <p:sp>
        <p:nvSpPr>
          <p:cNvPr id="5" name="Rectangle 6"/>
          <p:cNvSpPr/>
          <p:nvPr/>
        </p:nvSpPr>
        <p:spPr>
          <a:xfrm>
            <a:off x="228600" y="2374900"/>
            <a:ext cx="8880475" cy="601663"/>
          </a:xfrm>
          <a:prstGeom prst="rect">
            <a:avLst/>
          </a:prstGeom>
          <a:noFill/>
          <a:ln w="9525">
            <a:noFill/>
          </a:ln>
        </p:spPr>
        <p:txBody>
          <a:bodyPr/>
          <a:p>
            <a:pPr>
              <a:lnSpc>
                <a:spcPct val="130000"/>
              </a:lnSpc>
              <a:spcBef>
                <a:spcPct val="20000"/>
              </a:spcBef>
              <a:buClr>
                <a:schemeClr val="folHlink"/>
              </a:buClr>
              <a:buSzPct val="60000"/>
              <a:buFont typeface="Wingdings" panose="05000000000000000000" pitchFamily="2" charset="2"/>
              <a:buNone/>
            </a:pPr>
            <a:r>
              <a:rPr lang="en-US" altLang="zh-CN" sz="2800" b="1" dirty="0">
                <a:solidFill>
                  <a:schemeClr val="tx1"/>
                </a:solidFill>
                <a:latin typeface="+mn-ea"/>
              </a:rPr>
              <a:t>• </a:t>
            </a:r>
            <a:r>
              <a:rPr lang="zh-CN" altLang="en-US" sz="2800" b="1" dirty="0">
                <a:solidFill>
                  <a:schemeClr val="tx1"/>
                </a:solidFill>
                <a:latin typeface="+mn-ea"/>
              </a:rPr>
              <a:t>主阀弹簧用于克服主阀芯的摩擦力，因此弹簧很软 ；</a:t>
            </a:r>
            <a:endParaRPr lang="zh-CN" altLang="en-US" sz="2800" b="1" dirty="0">
              <a:solidFill>
                <a:schemeClr val="tx1"/>
              </a:solidFill>
              <a:latin typeface="+mn-ea"/>
            </a:endParaRPr>
          </a:p>
          <a:p>
            <a:pPr>
              <a:lnSpc>
                <a:spcPct val="135000"/>
              </a:lnSpc>
              <a:spcBef>
                <a:spcPct val="20000"/>
              </a:spcBef>
              <a:buClr>
                <a:schemeClr val="folHlink"/>
              </a:buClr>
              <a:buSzPct val="60000"/>
              <a:buFont typeface="Wingdings" panose="05000000000000000000" pitchFamily="2" charset="2"/>
              <a:buNone/>
            </a:pPr>
            <a:endParaRPr lang="zh-CN" altLang="en-US" sz="2800" b="1" dirty="0">
              <a:solidFill>
                <a:schemeClr val="tx1"/>
              </a:solidFill>
              <a:latin typeface="+mn-ea"/>
            </a:endParaRPr>
          </a:p>
        </p:txBody>
      </p:sp>
      <p:sp>
        <p:nvSpPr>
          <p:cNvPr id="6" name="Rectangle 7"/>
          <p:cNvSpPr/>
          <p:nvPr/>
        </p:nvSpPr>
        <p:spPr>
          <a:xfrm>
            <a:off x="304800" y="2984500"/>
            <a:ext cx="8880475" cy="2216150"/>
          </a:xfrm>
          <a:prstGeom prst="rect">
            <a:avLst/>
          </a:prstGeom>
          <a:noFill/>
          <a:ln w="9525">
            <a:noFill/>
          </a:ln>
        </p:spPr>
        <p:txBody>
          <a:bodyPr/>
          <a:p>
            <a:pPr>
              <a:lnSpc>
                <a:spcPct val="130000"/>
              </a:lnSpc>
              <a:spcBef>
                <a:spcPct val="20000"/>
              </a:spcBef>
              <a:buClr>
                <a:schemeClr val="folHlink"/>
              </a:buClr>
              <a:buSzPct val="60000"/>
              <a:buFont typeface="Wingdings" panose="05000000000000000000" pitchFamily="2" charset="2"/>
              <a:buNone/>
            </a:pPr>
            <a:r>
              <a:rPr lang="en-US" altLang="zh-CN" sz="2800" b="1" dirty="0">
                <a:solidFill>
                  <a:schemeClr val="tx1"/>
                </a:solidFill>
                <a:latin typeface="+mn-ea"/>
              </a:rPr>
              <a:t>• </a:t>
            </a:r>
            <a:r>
              <a:rPr lang="zh-CN" altLang="en-US" sz="2800" b="1" dirty="0">
                <a:solidFill>
                  <a:schemeClr val="tx1"/>
                </a:solidFill>
                <a:latin typeface="+mn-ea"/>
              </a:rPr>
              <a:t>先导阀的承压面积和开口量均很小，调压弹簧刚度不必很大便能得到较高的溢流压力，故先导式溢流阀一般用于高压、大流量场合；</a:t>
            </a:r>
            <a:endParaRPr lang="zh-CN" altLang="en-US" sz="2800" b="1" dirty="0">
              <a:solidFill>
                <a:schemeClr val="tx1"/>
              </a:solidFill>
              <a:latin typeface="+mn-ea"/>
            </a:endParaRPr>
          </a:p>
          <a:p>
            <a:pPr>
              <a:lnSpc>
                <a:spcPct val="135000"/>
              </a:lnSpc>
              <a:spcBef>
                <a:spcPct val="20000"/>
              </a:spcBef>
              <a:buClr>
                <a:schemeClr val="folHlink"/>
              </a:buClr>
              <a:buSzPct val="60000"/>
              <a:buFont typeface="Wingdings" panose="05000000000000000000" pitchFamily="2" charset="2"/>
              <a:buNone/>
            </a:pPr>
            <a:endParaRPr lang="zh-CN" altLang="en-US" sz="2800" b="1" dirty="0">
              <a:solidFill>
                <a:schemeClr val="tx1"/>
              </a:solidFill>
              <a:latin typeface="+mn-ea"/>
            </a:endParaRPr>
          </a:p>
        </p:txBody>
      </p:sp>
      <p:sp>
        <p:nvSpPr>
          <p:cNvPr id="7" name="正文"/>
          <p:cNvSpPr txBox="1"/>
          <p:nvPr/>
        </p:nvSpPr>
        <p:spPr>
          <a:xfrm>
            <a:off x="1222375" y="800100"/>
            <a:ext cx="6699250" cy="460375"/>
          </a:xfrm>
          <a:prstGeom prst="rect">
            <a:avLst/>
          </a:prstGeom>
          <a:noFill/>
        </p:spPr>
        <p:txBody>
          <a:bodyPr wrap="square" rtlCol="0">
            <a:spAutoFit/>
          </a:bodyPr>
          <a:p>
            <a:pPr indent="0" fontAlgn="auto">
              <a:lnSpc>
                <a:spcPct val="100000"/>
              </a:lnSpc>
            </a:pPr>
            <a:r>
              <a:rPr lang="zh-CN" sz="2400" b="1" dirty="0">
                <a:solidFill>
                  <a:schemeClr val="tx1"/>
                </a:solidFill>
                <a:latin typeface="微软雅黑" panose="020B0503020204020204" pitchFamily="34" charset="-122"/>
                <a:ea typeface="微软雅黑" panose="020B0503020204020204" pitchFamily="34" charset="-122"/>
              </a:rPr>
              <a:t>四、先导式溢流阀的特点</a:t>
            </a:r>
            <a:endParaRPr sz="2400" b="1" dirty="0">
              <a:solidFill>
                <a:schemeClr val="tx1"/>
              </a:solidFill>
              <a:latin typeface="微软雅黑" panose="020B0503020204020204" pitchFamily="34" charset="-122"/>
              <a:ea typeface="微软雅黑" panose="020B0503020204020204" pitchFamily="34" charset="-122"/>
            </a:endParaRPr>
          </a:p>
        </p:txBody>
      </p:sp>
      <p:sp>
        <p:nvSpPr>
          <p:cNvPr id="8" name="文本框 7"/>
          <p:cNvSpPr txBox="1"/>
          <p:nvPr/>
        </p:nvSpPr>
        <p:spPr>
          <a:xfrm>
            <a:off x="1089025" y="72390"/>
            <a:ext cx="6965950" cy="520700"/>
          </a:xfrm>
          <a:prstGeom prst="rect">
            <a:avLst/>
          </a:prstGeom>
          <a:noFill/>
        </p:spPr>
        <p:txBody>
          <a:bodyPr wrap="square" lIns="91390" tIns="45696" rIns="91390" bIns="45696" rtlCol="0">
            <a:spAutoFit/>
          </a:bodyPr>
          <a:p>
            <a:pPr algn="ctr" fontAlgn="auto"/>
            <a:r>
              <a:rPr lang="zh-CN" sz="2800" b="1" dirty="0">
                <a:solidFill>
                  <a:srgbClr val="0070C0"/>
                </a:solidFill>
                <a:latin typeface="微软雅黑" panose="020B0503020204020204" pitchFamily="34" charset="-122"/>
                <a:ea typeface="微软雅黑" panose="020B0503020204020204" pitchFamily="34" charset="-122"/>
              </a:rPr>
              <a:t>先导</a:t>
            </a:r>
            <a:r>
              <a:rPr sz="2800" b="1" dirty="0">
                <a:solidFill>
                  <a:srgbClr val="0070C0"/>
                </a:solidFill>
                <a:latin typeface="微软雅黑" panose="020B0503020204020204" pitchFamily="34" charset="-122"/>
                <a:ea typeface="微软雅黑" panose="020B0503020204020204" pitchFamily="34" charset="-122"/>
              </a:rPr>
              <a:t>式溢流阀</a:t>
            </a:r>
            <a:endParaRPr sz="2800" b="1" dirty="0">
              <a:solidFill>
                <a:srgbClr val="0070C0"/>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p14:dur="9"/>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0-#ppt_w/2"/>
                                          </p:val>
                                        </p:tav>
                                        <p:tav tm="100000">
                                          <p:val>
                                            <p:strVal val="#ppt_x"/>
                                          </p:val>
                                        </p:tav>
                                      </p:tavLst>
                                    </p:anim>
                                    <p:anim calcmode="lin" valueType="num">
                                      <p:cBhvr additive="base">
                                        <p:cTn id="14"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500" fill="hold"/>
                                        <p:tgtEl>
                                          <p:spTgt spid="6"/>
                                        </p:tgtEl>
                                        <p:attrNameLst>
                                          <p:attrName>ppt_x</p:attrName>
                                        </p:attrNameLst>
                                      </p:cBhvr>
                                      <p:tavLst>
                                        <p:tav tm="0">
                                          <p:val>
                                            <p:strVal val="0-#ppt_w/2"/>
                                          </p:val>
                                        </p:tav>
                                        <p:tav tm="100000">
                                          <p:val>
                                            <p:strVal val="#ppt_x"/>
                                          </p:val>
                                        </p:tav>
                                      </p:tavLst>
                                    </p:anim>
                                    <p:anim calcmode="lin" valueType="num">
                                      <p:cBhvr additive="base">
                                        <p:cTn id="20" dur="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2"/>
                                        </p:tgtEl>
                                        <p:attrNameLst>
                                          <p:attrName>style.visibility</p:attrName>
                                        </p:attrNameLst>
                                      </p:cBhvr>
                                      <p:to>
                                        <p:strVal val="visible"/>
                                      </p:to>
                                    </p:set>
                                    <p:anim calcmode="lin" valueType="num">
                                      <p:cBhvr additive="base">
                                        <p:cTn id="25" dur="500" fill="hold"/>
                                        <p:tgtEl>
                                          <p:spTgt spid="2"/>
                                        </p:tgtEl>
                                        <p:attrNameLst>
                                          <p:attrName>ppt_x</p:attrName>
                                        </p:attrNameLst>
                                      </p:cBhvr>
                                      <p:tavLst>
                                        <p:tav tm="0">
                                          <p:val>
                                            <p:strVal val="0-#ppt_w/2"/>
                                          </p:val>
                                        </p:tav>
                                        <p:tav tm="100000">
                                          <p:val>
                                            <p:strVal val="#ppt_x"/>
                                          </p:val>
                                        </p:tav>
                                      </p:tavLst>
                                    </p:anim>
                                    <p:anim calcmode="lin" valueType="num">
                                      <p:cBhvr additive="base">
                                        <p:cTn id="26" dur="5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P spid="5" grpId="0"/>
      <p:bldP spid="6" grpId="0"/>
    </p:bldLst>
  </p:timing>
</p:sld>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917</Words>
  <Application>WPS 演示</Application>
  <PresentationFormat>全屏显示(16:9)</PresentationFormat>
  <Paragraphs>183</Paragraphs>
  <Slides>11</Slides>
  <Notes>36</Notes>
  <HiddenSlides>0</HiddenSlides>
  <MMClips>0</MMClips>
  <ScaleCrop>false</ScaleCrop>
  <HeadingPairs>
    <vt:vector size="8" baseType="variant">
      <vt:variant>
        <vt:lpstr>已用的字体</vt:lpstr>
      </vt:variant>
      <vt:variant>
        <vt:i4>14</vt:i4>
      </vt:variant>
      <vt:variant>
        <vt:lpstr>主题</vt:lpstr>
      </vt:variant>
      <vt:variant>
        <vt:i4>1</vt:i4>
      </vt:variant>
      <vt:variant>
        <vt:lpstr>嵌入 OLE 服务器</vt:lpstr>
      </vt:variant>
      <vt:variant>
        <vt:i4>1</vt:i4>
      </vt:variant>
      <vt:variant>
        <vt:lpstr>幻灯片标题</vt:lpstr>
      </vt:variant>
      <vt:variant>
        <vt:i4>11</vt:i4>
      </vt:variant>
    </vt:vector>
  </HeadingPairs>
  <TitlesOfParts>
    <vt:vector size="27" baseType="lpstr">
      <vt:lpstr>Arial</vt:lpstr>
      <vt:lpstr>宋体</vt:lpstr>
      <vt:lpstr>Wingdings</vt:lpstr>
      <vt:lpstr>微软雅黑</vt:lpstr>
      <vt:lpstr>Times New Roman</vt:lpstr>
      <vt:lpstr>仿宋_GB2312</vt:lpstr>
      <vt:lpstr>Arial Unicode MS</vt:lpstr>
      <vt:lpstr>Calibri</vt:lpstr>
      <vt:lpstr>仿宋</vt:lpstr>
      <vt:lpstr>楷体_GB2312</vt:lpstr>
      <vt:lpstr>幼圆</vt:lpstr>
      <vt:lpstr>新宋体</vt:lpstr>
      <vt:lpstr>Wingdings</vt:lpstr>
      <vt:lpstr>Tahoma</vt:lpstr>
      <vt:lpstr>第一PPT，www.1ppt.com​</vt:lpstr>
      <vt:lpstr>Paint.Picture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Sky123.Org</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www.1ppt.com</dc:title>
  <dc:creator>www.1ppt.com</dc:creator>
  <cp:keywords>www.1ppt.com</cp:keywords>
  <cp:lastModifiedBy>理工职院</cp:lastModifiedBy>
  <cp:revision>138</cp:revision>
  <dcterms:created xsi:type="dcterms:W3CDTF">2014-08-23T07:50:00Z</dcterms:created>
  <dcterms:modified xsi:type="dcterms:W3CDTF">2017-12-21T14:33:38Z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2052-10.1.0.7022</vt:lpwstr>
  </property>
</Properties>
</file>