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42" r:id="rId2"/>
    <p:sldId id="320" r:id="rId3"/>
    <p:sldId id="345" r:id="rId4"/>
    <p:sldId id="346" r:id="rId5"/>
    <p:sldId id="347" r:id="rId6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59" autoAdjust="0"/>
    <p:restoredTop sz="94660"/>
  </p:normalViewPr>
  <p:slideViewPr>
    <p:cSldViewPr>
      <p:cViewPr varScale="1">
        <p:scale>
          <a:sx n="62" d="100"/>
          <a:sy n="62" d="100"/>
        </p:scale>
        <p:origin x="-1464" y="-72"/>
      </p:cViewPr>
      <p:guideLst>
        <p:guide orient="horz" pos="2210"/>
        <p:guide pos="2880"/>
        <p:guide pos="208"/>
        <p:guide pos="1489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  <a:pPr/>
              <a:t>2017/12/7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 cstate="print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419873" y="3573016"/>
            <a:ext cx="5651738" cy="64528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fontAlgn="auto"/>
            <a:r>
              <a:rPr lang="zh-CN" altLang="en-US" sz="3600" b="1" dirty="0" smtClean="0">
                <a:latin typeface="+mn-ea"/>
                <a:sym typeface="+mn-ea"/>
              </a:rPr>
              <a:t>热交换器</a:t>
            </a:r>
            <a:endParaRPr lang="zh-CN" altLang="zh-CN" sz="3600" b="1" dirty="0">
              <a:latin typeface="+mn-ea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05560" y="5717540"/>
            <a:ext cx="70789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 fontAlgn="auto"/>
            <a:r>
              <a:rPr lang="zh-CN" altLang="en-US" b="1">
                <a:latin typeface="+mn-ea"/>
                <a:sym typeface="+mn-ea"/>
              </a:rPr>
              <a:t>课程标题，宋体，加粗，单倍行距（图片根据章节调整，动画最好）</a:t>
            </a:r>
            <a:endParaRPr lang="zh-CN" altLang="en-US"/>
          </a:p>
        </p:txBody>
      </p:sp>
      <p:pic>
        <p:nvPicPr>
          <p:cNvPr id="5" name="图片 4" descr="热交换器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36912"/>
            <a:ext cx="3419872" cy="27612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冷却器的分类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028383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一、冷却器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187624" y="1412776"/>
            <a:ext cx="7488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根据冷却介质的不同，冷却器分为水冷和风冷两类。水冷式冷却器分为蛇形管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式和多管式等型式。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169" name="Picture 1" descr="C:\Users\cm\Documents\Tencent Files\1500457462\Image\C2C\ES52)ZMEQ@]M(O`LP[F(}L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276871"/>
            <a:ext cx="4248472" cy="293372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15816" y="530120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蛇形管冷却器</a:t>
            </a:r>
            <a:endParaRPr lang="zh-CN" altLang="en-US" dirty="0"/>
          </a:p>
        </p:txBody>
      </p:sp>
      <p:sp>
        <p:nvSpPr>
          <p:cNvPr id="7" name="正文"/>
          <p:cNvSpPr txBox="1"/>
          <p:nvPr/>
        </p:nvSpPr>
        <p:spPr>
          <a:xfrm>
            <a:off x="971601" y="5661248"/>
            <a:ext cx="734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制造容易、装设方便，但冷却效率低，耗水量大，故不常使用。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028383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一、冷却器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187624" y="980728"/>
            <a:ext cx="7488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多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管式冷却器主要由外壳、挡板、铜管和隔板等部件组成。由于采用强制对流的方式，散热效率较高，因此应用较普遍。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1763688" y="1988840"/>
            <a:ext cx="5453062" cy="2944813"/>
            <a:chOff x="2076" y="1360"/>
            <a:chExt cx="3435" cy="1855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24" y="1577"/>
              <a:ext cx="3122" cy="1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5066" y="2026"/>
              <a:ext cx="445" cy="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zh-CN" altLang="en-US" sz="2000">
                  <a:latin typeface="宋体" pitchFamily="2" charset="-122"/>
                </a:rPr>
                <a:t>进水口</a:t>
              </a:r>
              <a:endParaRPr lang="zh-CN" altLang="en-US" sz="2000"/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2076" y="2074"/>
              <a:ext cx="445" cy="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zh-CN" altLang="en-US" sz="2000">
                  <a:latin typeface="宋体" pitchFamily="2" charset="-122"/>
                </a:rPr>
                <a:t>出水口</a:t>
              </a:r>
              <a:endParaRPr lang="zh-CN" altLang="en-US" sz="2000"/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2987" y="1360"/>
              <a:ext cx="445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zh-CN" altLang="en-US" sz="2000">
                  <a:latin typeface="宋体" pitchFamily="2" charset="-122"/>
                </a:rPr>
                <a:t>出油口</a:t>
              </a:r>
              <a:endParaRPr lang="zh-CN" altLang="en-US" sz="2000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4103" y="1399"/>
              <a:ext cx="445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zh-CN" altLang="en-US" sz="2000">
                  <a:latin typeface="宋体" pitchFamily="2" charset="-122"/>
                </a:rPr>
                <a:t>进油口</a:t>
              </a:r>
              <a:endParaRPr lang="zh-CN" altLang="en-US" sz="2000"/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4618" y="1573"/>
              <a:ext cx="445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zh-CN" altLang="en-US" sz="2000">
                  <a:latin typeface="宋体" pitchFamily="2" charset="-122"/>
                </a:rPr>
                <a:t>右端盖</a:t>
              </a:r>
              <a:endParaRPr lang="zh-CN" altLang="en-US" sz="2000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3596" y="1399"/>
              <a:ext cx="349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zh-CN" altLang="en-US" sz="2000">
                  <a:latin typeface="宋体" pitchFamily="2" charset="-122"/>
                </a:rPr>
                <a:t>隔板</a:t>
              </a:r>
              <a:endParaRPr lang="zh-CN" altLang="en-US" sz="2000"/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2391" y="1516"/>
              <a:ext cx="445" cy="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zh-CN" altLang="en-US" sz="2000">
                  <a:latin typeface="宋体" pitchFamily="2" charset="-122"/>
                </a:rPr>
                <a:t>左端盖</a:t>
              </a:r>
              <a:endParaRPr lang="zh-CN" altLang="en-US" sz="200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707904" y="508518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多管式冷却器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风冷式冷却器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028383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一、冷却器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827584" y="1412776"/>
            <a:ext cx="78485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风冷式冷却器没两层通油板之间设置波浪形的翅片板，因此可以大大大提高传热系数。如果加上强制通风效果将更好，结构紧凑体积小，但易堵塞，难清洗。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708920"/>
            <a:ext cx="571307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59832" y="544522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翅片式风冷却器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028383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二、加热器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187624" y="1052736"/>
            <a:ext cx="7488555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加热器的作用在于低温启动时将油液温度升高到适当的值。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515719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电加热器</a:t>
            </a:r>
            <a:endParaRPr lang="zh-CN" alt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276872"/>
            <a:ext cx="5256584" cy="292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207</Words>
  <Application>Microsoft Office PowerPoint</Application>
  <PresentationFormat>全屏显示(4:3)</PresentationFormat>
  <Paragraphs>29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第一PPT，www.1ppt.com​</vt:lpstr>
      <vt:lpstr>幻灯片 1</vt:lpstr>
      <vt:lpstr>幻灯片 2</vt:lpstr>
      <vt:lpstr>幻灯片 3</vt:lpstr>
      <vt:lpstr>幻灯片 4</vt:lpstr>
      <vt:lpstr>幻灯片 5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崔敏</cp:lastModifiedBy>
  <cp:revision>140</cp:revision>
  <dcterms:created xsi:type="dcterms:W3CDTF">2014-08-23T07:50:00Z</dcterms:created>
  <dcterms:modified xsi:type="dcterms:W3CDTF">2017-12-07T03:48:43Z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