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91" r:id="rId6"/>
    <p:sldId id="392" r:id="rId7"/>
    <p:sldId id="393" r:id="rId8"/>
    <p:sldId id="360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64"/>
        <p:guide pos="2880"/>
        <p:guide pos="192"/>
        <p:guide pos="1512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调速阀结构和工作原理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33156" name="图片 433155" descr="阀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1840" y="2705100"/>
            <a:ext cx="2650490" cy="25374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调速阀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2403" name="Rectangle 3"/>
          <p:cNvSpPr>
            <a:spLocks noGrp="1"/>
          </p:cNvSpPr>
          <p:nvPr/>
        </p:nvSpPr>
        <p:spPr>
          <a:xfrm>
            <a:off x="900430" y="1576070"/>
            <a:ext cx="7626350" cy="21748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流量控制阀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作用：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控制流量，调节执行元件的运动速度。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分类：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节流阀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      调速阀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char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21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03">
                                            <p:txEl>
                                              <p:charRg st="21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03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调速阀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0322" name="文本占位符 440321"/>
          <p:cNvSpPr>
            <a:spLocks noGrp="1"/>
          </p:cNvSpPr>
          <p:nvPr/>
        </p:nvSpPr>
        <p:spPr>
          <a:xfrm>
            <a:off x="457200" y="1003935"/>
            <a:ext cx="8534400" cy="5410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zh-CN" altLang="en-US" sz="2900" b="1" dirty="0">
                <a:solidFill>
                  <a:schemeClr val="tx1"/>
                </a:solidFill>
                <a:latin typeface="+mn-ea"/>
              </a:rPr>
              <a:t>调速阀</a:t>
            </a:r>
            <a:endParaRPr lang="zh-CN" altLang="en-US" sz="29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、节流阀的压力补偿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补偿原理：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      由于工作负载的变化很难避免，为改善调速系统的性能，通常对节流阀进行压力补偿，即采取措施使节流阀前后压差在负载变化时始终保持不变。通常利用流量变动所引起油路压力的变化，通过阀芯的负反馈动作，来自动调节节流部分的压力差，使其基本保持不变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补偿措施：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将定差减压阀与节流阀串联起来，组成调速阀；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endParaRPr lang="zh-CN" altLang="en-US" sz="3600" b="1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调速阀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1346" name="文本占位符 441345"/>
          <p:cNvSpPr>
            <a:spLocks noGrp="1"/>
          </p:cNvSpPr>
          <p:nvPr/>
        </p:nvSpPr>
        <p:spPr>
          <a:xfrm>
            <a:off x="457200" y="89535"/>
            <a:ext cx="8534400" cy="6324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altLang="zh-CN" sz="3700" b="1" u="sng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endParaRPr lang="en-US" altLang="zh-CN" sz="3700" b="1" u="sng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en-US" altLang="zh-CN" b="1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+mn-ea"/>
              </a:rPr>
              <a:t>、调速阀工作原理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组成：定差减压阀与节流阀串联而成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endParaRPr lang="zh-CN" altLang="en-US" sz="2400" b="1" u="sng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441347" name="图片 441346" descr="无标题-扫描-47"/>
          <p:cNvPicPr>
            <a:picLocks noChangeAspect="1"/>
          </p:cNvPicPr>
          <p:nvPr/>
        </p:nvPicPr>
        <p:blipFill>
          <a:blip r:embed="rId1">
            <a:lum contrast="96000"/>
          </a:blip>
          <a:srcRect t="3473" b="16087"/>
          <a:stretch>
            <a:fillRect/>
          </a:stretch>
        </p:blipFill>
        <p:spPr>
          <a:xfrm>
            <a:off x="2209800" y="2527935"/>
            <a:ext cx="5791200" cy="3932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调速阀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45442" name="文本占位符 445441"/>
          <p:cNvSpPr>
            <a:spLocks noGrp="1"/>
          </p:cNvSpPr>
          <p:nvPr/>
        </p:nvSpPr>
        <p:spPr>
          <a:xfrm>
            <a:off x="156845" y="1528445"/>
            <a:ext cx="8763000" cy="5029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altLang="zh-CN" b="1">
              <a:solidFill>
                <a:schemeClr val="tx1"/>
              </a:solidFill>
              <a:latin typeface="+mn-ea"/>
            </a:endParaRPr>
          </a:p>
          <a:p>
            <a:pPr>
              <a:buNone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调速阀的特点：</a:t>
            </a:r>
            <a:endParaRPr lang="zh-CN" altLang="en-US" b="1" dirty="0">
              <a:solidFill>
                <a:schemeClr val="tx1"/>
              </a:solidFill>
              <a:latin typeface="+mn-ea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适用于执行元件负载变化大而运动速度要求稳定的系统，也可用在容积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节流调速回路中。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在连接时，可接在执行元件的进油路上，也可接在执行元件的回油路上，或接在执行元件的旁油路上。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433156" name="图片 433155" descr="阀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1840" y="2705100"/>
            <a:ext cx="2650490" cy="25374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WPS 演示</Application>
  <PresentationFormat>全屏显示(16:9)</PresentationFormat>
  <Paragraphs>35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楷体_GB2312</vt:lpstr>
      <vt:lpstr>Tahoma</vt:lpstr>
      <vt:lpstr>新宋体</vt:lpstr>
      <vt:lpstr>幼圆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141</cp:revision>
  <dcterms:created xsi:type="dcterms:W3CDTF">2014-08-23T07:50:00Z</dcterms:created>
  <dcterms:modified xsi:type="dcterms:W3CDTF">2017-12-25T12:51:37Z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