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42" r:id="rId2"/>
    <p:sldId id="320" r:id="rId3"/>
    <p:sldId id="351" r:id="rId4"/>
    <p:sldId id="352" r:id="rId5"/>
    <p:sldId id="353" r:id="rId6"/>
    <p:sldId id="350" r:id="rId7"/>
    <p:sldId id="354" r:id="rId8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59" autoAdjust="0"/>
    <p:restoredTop sz="94660"/>
  </p:normalViewPr>
  <p:slideViewPr>
    <p:cSldViewPr>
      <p:cViewPr varScale="1">
        <p:scale>
          <a:sx n="62" d="100"/>
          <a:sy n="62" d="100"/>
        </p:scale>
        <p:origin x="-1464" y="-72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79912" y="3573016"/>
            <a:ext cx="5364088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过滤器的</a:t>
            </a:r>
            <a:r>
              <a:rPr lang="zh-CN" altLang="en-US" sz="3600" b="1" dirty="0" smtClean="0">
                <a:latin typeface="+mn-ea"/>
                <a:sym typeface="+mn-ea"/>
              </a:rPr>
              <a:t>结构类型</a:t>
            </a:r>
            <a:r>
              <a:rPr lang="zh-CN" altLang="zh-CN" sz="3600" b="1" dirty="0" smtClean="0">
                <a:latin typeface="+mn-ea"/>
                <a:sym typeface="+mn-ea"/>
              </a:rPr>
              <a:t>和</a:t>
            </a:r>
            <a:r>
              <a:rPr lang="zh-CN" altLang="en-US" sz="3600" b="1" dirty="0" smtClean="0">
                <a:latin typeface="+mn-ea"/>
                <a:sym typeface="+mn-ea"/>
              </a:rPr>
              <a:t>安装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pic>
        <p:nvPicPr>
          <p:cNvPr id="5" name="图片 4" descr="过滤器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2636912"/>
            <a:ext cx="3851921" cy="27363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过滤器作用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：过滤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污物。</a:t>
            </a:r>
            <a:endParaRPr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过滤器的结构类型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4" descr="表7-2滤油器网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72816"/>
            <a:ext cx="3259137" cy="3678237"/>
          </a:xfrm>
          <a:prstGeom prst="rect">
            <a:avLst/>
          </a:prstGeom>
          <a:noFill/>
        </p:spPr>
      </p:pic>
      <p:pic>
        <p:nvPicPr>
          <p:cNvPr id="6" name="Picture 5" descr="表7-2滤油器线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700808"/>
            <a:ext cx="4216400" cy="360838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过滤器的结构类型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3" descr="lvyou-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043608" y="1196752"/>
            <a:ext cx="7223125" cy="4997450"/>
          </a:xfrm>
          <a:prstGeom prst="rect">
            <a:avLst/>
          </a:prstGeom>
          <a:noFill/>
          <a:ln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过滤器的结构类型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3" descr="lvyou-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75656" y="1196752"/>
            <a:ext cx="6230938" cy="4997450"/>
          </a:xfrm>
          <a:prstGeom prst="rect">
            <a:avLst/>
          </a:prstGeom>
          <a:noFill/>
          <a:ln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过滤器的结构类型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4" descr="表7-2滤油器纸芯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4791075" cy="3573462"/>
          </a:xfrm>
          <a:prstGeom prst="rect">
            <a:avLst/>
          </a:prstGeom>
          <a:noFill/>
        </p:spPr>
      </p:pic>
      <p:pic>
        <p:nvPicPr>
          <p:cNvPr id="5" name="Picture 2" descr="表7-2滤油器烧结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7738" y="1798638"/>
            <a:ext cx="4386262" cy="35591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过滤器的作用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971600" y="1988840"/>
            <a:ext cx="748855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>
              <a:lnSpc>
                <a:spcPct val="130000"/>
              </a:lnSpc>
            </a:pPr>
            <a:r>
              <a:rPr lang="en-US" altLang="zh-CN" sz="2000" dirty="0" smtClean="0"/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过滤器应根据液压系统的技术要求，按过滤精度、通流能力、工作压力及温度等条件来选定其型号。</a:t>
            </a:r>
          </a:p>
          <a:p>
            <a:pPr indent="266700">
              <a:lnSpc>
                <a:spcPct val="13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</a:p>
          <a:p>
            <a:pPr indent="266700">
              <a:lnSpc>
                <a:spcPct val="13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选用过滤器时，要考虑下列几点：</a:t>
            </a:r>
          </a:p>
          <a:p>
            <a:pPr indent="266700">
              <a:lnSpc>
                <a:spcPct val="13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）过滤精度应满足预定要求； </a:t>
            </a:r>
          </a:p>
          <a:p>
            <a:pPr indent="266700">
              <a:lnSpc>
                <a:spcPct val="13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）具有较高的流通能力。一般说来，过滤器的过滤精度愈高，其流通能力就愈低；</a:t>
            </a:r>
          </a:p>
          <a:p>
            <a:pPr indent="266700">
              <a:lnSpc>
                <a:spcPct val="13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）滤芯具有足够的强度，不因油液压力的作用而损坏。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过滤器的安装位置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3" descr="7-3滤油器安装位置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5124450" cy="4805362"/>
          </a:xfrm>
          <a:prstGeom prst="rect">
            <a:avLst/>
          </a:prstGeom>
          <a:noFill/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012160" y="1124744"/>
            <a:ext cx="2635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zh-CN" altLang="en-US" b="1" dirty="0">
                <a:latin typeface="宋体" pitchFamily="2" charset="-122"/>
              </a:rPr>
              <a:t>滤油器的职能符号</a:t>
            </a:r>
            <a:endParaRPr lang="zh-CN" altLang="en-US" b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1700" y="1944688"/>
            <a:ext cx="1049338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00950" y="1952625"/>
            <a:ext cx="1008063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724128" y="4149080"/>
            <a:ext cx="172402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zh-CN" dirty="0">
                <a:latin typeface="宋体" pitchFamily="2" charset="-122"/>
              </a:rPr>
              <a:t> </a:t>
            </a:r>
            <a:r>
              <a:rPr lang="zh-CN" altLang="en-US" dirty="0">
                <a:latin typeface="宋体" pitchFamily="2" charset="-122"/>
              </a:rPr>
              <a:t>粗滤油器</a:t>
            </a:r>
            <a:endParaRPr lang="zh-CN" altLang="en-US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419975" y="4149080"/>
            <a:ext cx="172402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zh-CN" dirty="0">
                <a:latin typeface="宋体" pitchFamily="2" charset="-122"/>
              </a:rPr>
              <a:t>  </a:t>
            </a:r>
            <a:r>
              <a:rPr lang="zh-CN" altLang="en-US" dirty="0">
                <a:latin typeface="宋体" pitchFamily="2" charset="-122"/>
              </a:rPr>
              <a:t>精滤油器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167</Words>
  <Application>Microsoft Office PowerPoint</Application>
  <PresentationFormat>全屏显示(4:3)</PresentationFormat>
  <Paragraphs>24</Paragraphs>
  <Slides>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第一PPT，www.1ppt.com​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135</cp:revision>
  <dcterms:created xsi:type="dcterms:W3CDTF">2014-08-23T07:50:00Z</dcterms:created>
  <dcterms:modified xsi:type="dcterms:W3CDTF">2017-12-05T03:42:16Z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