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44" r:id="rId5"/>
    <p:sldId id="346" r:id="rId6"/>
    <p:sldId id="348" r:id="rId7"/>
    <p:sldId id="353" r:id="rId8"/>
    <p:sldId id="352" r:id="rId9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97" d="100"/>
          <a:sy n="97" d="100"/>
        </p:scale>
        <p:origin x="-108" y="-1110"/>
      </p:cViewPr>
      <p:guideLst>
        <p:guide orient="horz" pos="2210"/>
        <p:guide pos="2889"/>
        <p:guide pos="208"/>
        <p:guide pos="1470"/>
        <p:guide pos="8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82365" y="3636645"/>
            <a:ext cx="508571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/>
            <a:r>
              <a:rPr lang="zh-CN" altLang="zh-CN" sz="3600" b="1">
                <a:latin typeface="+mn-ea"/>
                <a:sym typeface="+mn-ea"/>
              </a:rPr>
              <a:t>气动</a:t>
            </a:r>
            <a:r>
              <a:rPr lang="en-US" altLang="zh-CN" sz="3600" b="1">
                <a:latin typeface="+mn-ea"/>
                <a:sym typeface="+mn-ea"/>
              </a:rPr>
              <a:t>-</a:t>
            </a:r>
            <a:r>
              <a:rPr lang="zh-CN" altLang="en-US" sz="3600" b="1">
                <a:latin typeface="+mn-ea"/>
                <a:sym typeface="+mn-ea"/>
              </a:rPr>
              <a:t>速度控制回路</a:t>
            </a:r>
            <a:endParaRPr lang="zh-CN" altLang="en-US" sz="3600" b="1">
              <a:latin typeface="+mn-ea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biLevel thresh="50000"/>
          </a:blip>
          <a:stretch>
            <a:fillRect/>
          </a:stretch>
        </p:blipFill>
        <p:spPr>
          <a:xfrm>
            <a:off x="598805" y="2469515"/>
            <a:ext cx="2877185" cy="29794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00000"/>
              </a:lnSpc>
            </a:pPr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1、单作用气缸速度控制回路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019810" y="1289685"/>
            <a:ext cx="748855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　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1.调速回路　如图1所示，通过两个反向安装的单向节流阀，可实现对气缸活塞伸出和缩回速度的双向控制。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fontAlgn="auto">
              <a:lnSpc>
                <a:spcPct val="12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　  2.快速返回回路　如图2所示，气缸活塞上升时，可通过节流阀实现节流调速，而活塞下降时，则可通过快速排气阀快速排气，使活塞杆快速返回。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600072" name="图片 603145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760" y="3524250"/>
            <a:ext cx="3924300" cy="1851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0073" name="图片 60314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2865" y="3633470"/>
            <a:ext cx="3600450" cy="1741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2494915" y="5655310"/>
            <a:ext cx="5384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图1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837045" y="5655310"/>
            <a:ext cx="5384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图2</a:t>
            </a:r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1403350" y="3932555"/>
            <a:ext cx="2160270" cy="1440180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1" name="肘形连接符 10"/>
          <p:cNvCxnSpPr/>
          <p:nvPr/>
        </p:nvCxnSpPr>
        <p:spPr>
          <a:xfrm>
            <a:off x="1753870" y="4456430"/>
            <a:ext cx="1161415" cy="412750"/>
          </a:xfrm>
          <a:prstGeom prst="bentConnector3">
            <a:avLst>
              <a:gd name="adj1" fmla="val 50027"/>
            </a:avLst>
          </a:prstGeom>
          <a:ln>
            <a:solidFill>
              <a:srgbClr val="FF0000"/>
            </a:solidFill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肘形连接符 11"/>
          <p:cNvCxnSpPr/>
          <p:nvPr/>
        </p:nvCxnSpPr>
        <p:spPr>
          <a:xfrm rot="10800000" flipV="1">
            <a:off x="1762760" y="4403090"/>
            <a:ext cx="1390015" cy="466090"/>
          </a:xfrm>
          <a:prstGeom prst="bentConnector3">
            <a:avLst>
              <a:gd name="adj1" fmla="val 49977"/>
            </a:avLst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圆角矩形 13"/>
          <p:cNvSpPr/>
          <p:nvPr/>
        </p:nvSpPr>
        <p:spPr>
          <a:xfrm>
            <a:off x="6324600" y="4403090"/>
            <a:ext cx="512445" cy="715010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6" name="肘形连接符 15"/>
          <p:cNvCxnSpPr/>
          <p:nvPr/>
        </p:nvCxnSpPr>
        <p:spPr>
          <a:xfrm rot="10800000">
            <a:off x="7392035" y="4712335"/>
            <a:ext cx="523240" cy="156845"/>
          </a:xfrm>
          <a:prstGeom prst="bentConnector3">
            <a:avLst>
              <a:gd name="adj1" fmla="val 49879"/>
            </a:avLst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V="1">
            <a:off x="7376795" y="4220845"/>
            <a:ext cx="3175" cy="4660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、</a:t>
            </a:r>
            <a:r>
              <a:rPr 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双作用气缸速度控制回路</a:t>
            </a:r>
            <a:endParaRPr 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056640" y="1289685"/>
            <a:ext cx="796671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1.调速回路　如图所示为双作用气缸单向调速回路。图a为进口节流调速回路，图b为出口节流调速回路，通常也称为节流供气和节流排气调速回路。由于采用节流供气时，节流阀的开度较小，造成进气流量小，不能满足因活塞运动而使气缸容积增大所需的进气量，所以易出现活塞运动不平稳及失控现象。故节流供气调速回路多用于垂直安装的气缸，而水平安装的气缸则一般采用节流排气调速回路。在气缸的进、排气口都装上节流阀，则可实现进、排气的双向调速，构成双向调速回路。</a:t>
            </a:r>
            <a:endParaRPr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01095" name="图片 60417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4135" y="3981450"/>
            <a:ext cx="3700463" cy="27384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3348355" y="5910580"/>
            <a:ext cx="5257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图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a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818120" y="5829935"/>
            <a:ext cx="5257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图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b</a:t>
            </a:r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4047490" y="4577715"/>
            <a:ext cx="512445" cy="715010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7062470" y="4577715"/>
            <a:ext cx="512445" cy="715010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6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文"/>
          <p:cNvSpPr txBox="1"/>
          <p:nvPr/>
        </p:nvSpPr>
        <p:spPr>
          <a:xfrm>
            <a:off x="1198245" y="832485"/>
            <a:ext cx="748855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2.缓冲回路　如图所示，当活塞向右伸出时，气缸左端进气，右端排气通过机控换向阀再经三位五通阀排出；当活塞向右运动到接近行程末端时，活塞压下了机控换向阀，切断了机控换向阀到三位五通阀的排气通路，气缸右端排气只能通过节流阀再经三位五通阀排出，起到活塞行程末端缓冲变速的作用。改变机控换向阀的安装位置，即可以改变缓冲的开始时刻，以达到良好的缓冲效果。</a:t>
            </a:r>
            <a:endParaRPr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02117" name="图片 60519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5763" y="3102293"/>
            <a:ext cx="3070225" cy="3789362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5" name="肘形连接符 4"/>
          <p:cNvCxnSpPr/>
          <p:nvPr/>
        </p:nvCxnSpPr>
        <p:spPr>
          <a:xfrm rot="16200000" flipV="1">
            <a:off x="2899410" y="4405630"/>
            <a:ext cx="1687830" cy="864870"/>
          </a:xfrm>
          <a:prstGeom prst="bentConnector3">
            <a:avLst>
              <a:gd name="adj1" fmla="val 20579"/>
            </a:avLst>
          </a:prstGeom>
          <a:ln>
            <a:solidFill>
              <a:srgbClr val="FF0000"/>
            </a:solidFill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圆角矩形 5"/>
          <p:cNvSpPr/>
          <p:nvPr/>
        </p:nvSpPr>
        <p:spPr>
          <a:xfrm>
            <a:off x="5219700" y="3508375"/>
            <a:ext cx="776605" cy="199771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 flipH="1">
            <a:off x="4048125" y="3994150"/>
            <a:ext cx="1048385" cy="1094740"/>
          </a:xfrm>
          <a:prstGeom prst="round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4184015" y="3994785"/>
            <a:ext cx="913130" cy="1094105"/>
          </a:xfrm>
          <a:prstGeom prst="roundRect">
            <a:avLst/>
          </a:prstGeom>
          <a:noFill/>
          <a:ln w="57150">
            <a:solidFill>
              <a:srgbClr val="005DA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文"/>
          <p:cNvSpPr txBox="1"/>
          <p:nvPr/>
        </p:nvSpPr>
        <p:spPr>
          <a:xfrm>
            <a:off x="1066800" y="855345"/>
            <a:ext cx="4085590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3.气液联动速度控制回路　如图所示。该回路利用气液转换器1和2将气压转换成液压，通过液压油驱动液压缸3 运动，从而获得平稳的运动速度。分别调节液压缸进出油路上的两个节流阀，即可改变活塞杆伸出和缩回两个方向的运动速度。在选用气液转换器时，一般应使其储油量大于液压缸容积的1.5 倍，同时应注意气、油间的密封，避免气油互串。</a:t>
            </a:r>
            <a:endParaRPr lang="en-US" alt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03141" name="图片 606215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20030" y="1356360"/>
            <a:ext cx="3231515" cy="49098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圆角矩形 5"/>
          <p:cNvSpPr/>
          <p:nvPr/>
        </p:nvSpPr>
        <p:spPr>
          <a:xfrm>
            <a:off x="5591175" y="3313430"/>
            <a:ext cx="688975" cy="136017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7755890" y="3313430"/>
            <a:ext cx="688975" cy="136017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5219700" y="2132965"/>
            <a:ext cx="3312160" cy="1223645"/>
          </a:xfrm>
          <a:prstGeom prst="roundRect">
            <a:avLst/>
          </a:prstGeom>
          <a:noFill/>
          <a:ln w="38100">
            <a:solidFill>
              <a:srgbClr val="005DA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3" grpId="0" bldLvl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644140" y="2829560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zh-CN" sz="7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谢谢大家</a:t>
            </a:r>
            <a:endParaRPr lang="zh-CN" altLang="zh-CN" sz="7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734</Words>
  <Application>WPS 演示</Application>
  <PresentationFormat>全屏显示(16:9)</PresentationFormat>
  <Paragraphs>25</Paragraphs>
  <Slides>6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Arial</vt:lpstr>
      <vt:lpstr>宋体</vt:lpstr>
      <vt:lpstr>Wingdings</vt:lpstr>
      <vt:lpstr>微软雅黑</vt:lpstr>
      <vt:lpstr>Arial Unicode MS</vt:lpstr>
      <vt:lpstr>Calibri</vt:lpstr>
      <vt:lpstr>第一PPT，www.1ppt.com​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可爱的小笨猪</cp:lastModifiedBy>
  <cp:revision>149</cp:revision>
  <dcterms:created xsi:type="dcterms:W3CDTF">2014-08-23T07:50:00Z</dcterms:created>
  <dcterms:modified xsi:type="dcterms:W3CDTF">2017-12-18T07:15:46Z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