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44" r:id="rId5"/>
    <p:sldId id="346" r:id="rId6"/>
    <p:sldId id="348" r:id="rId7"/>
    <p:sldId id="353" r:id="rId8"/>
    <p:sldId id="352" r:id="rId9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210"/>
        <p:guide pos="2876"/>
        <p:guide pos="208"/>
        <p:guide pos="1489"/>
        <p:guide pos="8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82365" y="3636645"/>
            <a:ext cx="50857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zh-CN" altLang="en-US" sz="3600" dirty="0">
                <a:latin typeface="宋体" panose="02010600030101010101" pitchFamily="2" charset="-122"/>
                <a:sym typeface="+mn-ea"/>
              </a:rPr>
              <a:t>单向型控制阀</a:t>
            </a:r>
            <a:endParaRPr lang="zh-CN" altLang="zh-CN" sz="3600" b="1">
              <a:latin typeface="+mn-ea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005" y="2937510"/>
            <a:ext cx="3659505" cy="23152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 fontAlgn="auto">
              <a:lnSpc>
                <a:spcPct val="100000"/>
              </a:lnSpc>
            </a:pPr>
            <a:r>
              <a:rPr 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400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、</a:t>
            </a:r>
            <a:r>
              <a:rPr lang="zh-CN" altLang="en-US" sz="2400" b="1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单向阀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019810" y="1289685"/>
            <a:ext cx="748855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　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气动单向阀，由阀体、阀芯和阀盖组成。阀体与阀盖采用螺纹连接，阀盖与阀体端面接触部分有阀盖密封圈，弹簧的一端插入阀芯，另一端与阀体抵接；阀芯上有阀芯密封圈和圆形垫片。当气压达到足以克服弹簧力和摩擦力推动阀芯向前运动，进而使得气动单向阀连通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1790" y="4461510"/>
            <a:ext cx="2333625" cy="14763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020" y="4172585"/>
            <a:ext cx="3009265" cy="1552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、双压阀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216025" y="1289685"/>
            <a:ext cx="748855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当仅有P1口或P2口单独供气时，阀芯被推向右端或左端，通入气流的一侧流向Ａ口的通路被关闭，无气流输出，但另一侧流向Ａ口的通路被打开。当P1口和P2口同时供气时，设Ｐ1口气压高，则阀芯被推向右端，将P1口至A口的通路切断，而P2口至Ａ口的通路被打开，从P2口流入的压缩空气经Ａ口输出。可见，只有当Ｐ1和P2口都有输入时，才有输出，其作用相当于逻辑与。</a:t>
            </a:r>
            <a:endParaRPr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79597" name="图片 57959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2038" y="3530600"/>
            <a:ext cx="5411787" cy="3203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9599" name="图片 5795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8813" y="5013008"/>
            <a:ext cx="1555750" cy="10429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29310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、梭阀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216025" y="1204595"/>
            <a:ext cx="748855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或门型梭阀相当于两个单向阀的组合。如图所示，当压缩空气从 P1口进入时，阀芯２被推向右边，将 P2 口关闭，气流从A口流出；反之，当压缩空气从 P2口进入时，则阀芯被推向左边将P1口关闭，气流从 P2口流至A口。若P1口和 P2口同时进气，则哪端压力高，A 口就与哪端相通，而另一端关闭。或门型梭阀的作用相当于逻辑或，广泛应用于逻辑回路和程序控制回路中。</a:t>
            </a:r>
            <a:endParaRPr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78586" name="图片 578585"/>
          <p:cNvPicPr>
            <a:picLocks noChangeAspect="1"/>
          </p:cNvPicPr>
          <p:nvPr/>
        </p:nvPicPr>
        <p:blipFill>
          <a:blip r:embed="rId1">
            <a:clrChange>
              <a:clrFrom>
                <a:srgbClr val="FCFCFC">
                  <a:alpha val="100000"/>
                </a:srgbClr>
              </a:clrFrom>
              <a:clrTo>
                <a:srgbClr val="FCFCFC">
                  <a:alpha val="100000"/>
                  <a:alpha val="0"/>
                </a:srgbClr>
              </a:clrTo>
            </a:clrChange>
            <a:lum contrast="54000"/>
          </a:blip>
          <a:stretch>
            <a:fillRect/>
          </a:stretch>
        </p:blipFill>
        <p:spPr>
          <a:xfrm>
            <a:off x="1774825" y="3511550"/>
            <a:ext cx="6370320" cy="3140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文"/>
          <p:cNvSpPr txBox="1"/>
          <p:nvPr/>
        </p:nvSpPr>
        <p:spPr>
          <a:xfrm>
            <a:off x="1216025" y="804545"/>
            <a:ext cx="6699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00000"/>
              </a:lnSpc>
            </a:pPr>
            <a:r>
              <a:rPr 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、快速排气阀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4" name="正文"/>
          <p:cNvSpPr txBox="1"/>
          <p:nvPr/>
        </p:nvSpPr>
        <p:spPr>
          <a:xfrm>
            <a:off x="1102360" y="1369060"/>
            <a:ext cx="748855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20000"/>
              </a:lnSpc>
            </a:pP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快速排气阀可以实现气动元件的快速排气。如图</a:t>
            </a:r>
            <a:r>
              <a:rPr lang="zh-CN" sz="2000" dirty="0">
                <a:latin typeface="微软雅黑" panose="020B0503020204020204" pitchFamily="34" charset="-122"/>
                <a:ea typeface="宋体" panose="02010600030101010101" pitchFamily="2" charset="-122"/>
                <a:sym typeface="+mn-ea"/>
              </a:rPr>
              <a:t>所</a:t>
            </a: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示为膜片式快速排气阀结构简图及图形符号。当P口有压缩空气输入时，膜片1被压下，封住O口，气流经膜片四周小孔流至A口输出。当P口无压缩空气输入时，在A口和P口的压差作用下，膜片被立即顶起，封住P口，气流自O口直接流至Ａ口排出，排气速度很快。 </a:t>
            </a:r>
            <a:endParaRPr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80615" name="图片 58061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6025" y="3554730"/>
            <a:ext cx="3935730" cy="2872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0616" name="图片 5806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8705" y="4291965"/>
            <a:ext cx="1564640" cy="13976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44140" y="2829560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zh-CN" sz="7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谢谢大家</a:t>
            </a:r>
            <a:endParaRPr lang="zh-CN" altLang="zh-CN" sz="7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668</Words>
  <Application>WPS 演示</Application>
  <PresentationFormat>全屏显示(16:9)</PresentationFormat>
  <Paragraphs>20</Paragraphs>
  <Slides>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Arial Unicode MS</vt:lpstr>
      <vt:lpstr>Calibri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可爱的小笨猪</cp:lastModifiedBy>
  <cp:revision>143</cp:revision>
  <dcterms:created xsi:type="dcterms:W3CDTF">2014-08-23T07:50:00Z</dcterms:created>
  <dcterms:modified xsi:type="dcterms:W3CDTF">2017-11-23T06:35:22Z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