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activeX/activeX2.bin" ContentType="application/vnd.ms-office.activeX"/>
  <Override PartName="/ppt/activeX/activeX2.xml" ContentType="application/vnd.ms-office.activeX+xml"/>
  <Override PartName="/ppt/activeX/activeX3.bin" ContentType="application/vnd.ms-office.activeX"/>
  <Override PartName="/ppt/activeX/activeX3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20" r:id="rId5"/>
    <p:sldId id="344" r:id="rId6"/>
    <p:sldId id="345" r:id="rId7"/>
    <p:sldId id="346" r:id="rId8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54CC-C819-4C74-A30E-A9474DC644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54CC-C819-4C74-A30E-A9474DC644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54CC-C819-4C74-A30E-A9474DC644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1660" y="4430044"/>
            <a:ext cx="6640680" cy="1329072"/>
          </a:xfrm>
        </p:spPr>
        <p:txBody>
          <a:bodyPr anchor="b" anchorCtr="0">
            <a:normAutofit/>
          </a:bodyPr>
          <a:lstStyle>
            <a:lvl1pPr algn="ctr">
              <a:defRPr sz="405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/>
          <a:lstStyle/>
          <a:p>
            <a:fld id="{15BB4C91-A4CA-4EBE-8AF8-1DBB3ECEA6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2654D154-DEB9-4DCD-801B-B3341D74A2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8937" y="709362"/>
            <a:ext cx="3123900" cy="1518902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378287" y="709362"/>
            <a:ext cx="4137063" cy="483059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20127" y="2232108"/>
            <a:ext cx="3123900" cy="331603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wmf"/><Relationship Id="rId1" Type="http://schemas.openxmlformats.org/officeDocument/2006/relationships/control" Target="../activeX/activeX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3.xml"/><Relationship Id="rId5" Type="http://schemas.openxmlformats.org/officeDocument/2006/relationships/image" Target="../media/image7.wmf"/><Relationship Id="rId4" Type="http://schemas.openxmlformats.org/officeDocument/2006/relationships/control" Target="../activeX/activeX2.xml"/><Relationship Id="rId3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vmlDrawing" Target="../drawings/vmlDrawing3.v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5" Type="http://schemas.openxmlformats.org/officeDocument/2006/relationships/image" Target="../media/image9.wmf"/><Relationship Id="rId4" Type="http://schemas.openxmlformats.org/officeDocument/2006/relationships/control" Target="../activeX/activeX3.xml"/><Relationship Id="rId3" Type="http://schemas.openxmlformats.org/officeDocument/2006/relationships/image" Target="../media/image8.png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5895" y="35731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en-US" sz="3600" dirty="0">
                <a:sym typeface="+mn-ea"/>
              </a:rPr>
              <a:t>调压回路</a:t>
            </a:r>
            <a:endParaRPr lang="zh-CN" altLang="zh-CN" sz="3600" b="1">
              <a:latin typeface="+mn-ea"/>
              <a:sym typeface="+mn-ea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5" name="" r:id="rId1" imgW="3978910" imgH="2761615"/>
        </mc:Choice>
        <mc:Fallback>
          <p:control name="" r:id="rId1" imgW="3978910" imgH="2761615">
            <p:pic>
              <p:nvPicPr>
                <p:cNvPr id="0" name="Host Control  1024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985" y="2608580"/>
                  <a:ext cx="3978910" cy="276161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311910" y="1007110"/>
            <a:ext cx="74885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9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调压回路的功能是使液压系统（或系统中某一部分）的压力与负载相适应并保持稳定，或为了安全而限定系统的最高压力不超过某一数值。当液压系统在不同工作阶段需要两种以上不同大小的压力时，可采用多级调压回路。下面介绍两种调压回路。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750570" y="853440"/>
            <a:ext cx="3123565" cy="490855"/>
          </a:xfrm>
        </p:spPr>
        <p:txBody>
          <a:bodyPr/>
          <a:lstStyle/>
          <a:p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 双向调压回路</a:t>
            </a:r>
            <a:endParaRPr sz="2400" b="1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278130" y="1470025"/>
            <a:ext cx="4248150" cy="93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当执行元件正反行程需不同的供油压力时，可采用双向调压的回路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292" name="文本占位符 12291" descr="070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8711" y="2642711"/>
            <a:ext cx="2968466" cy="2749868"/>
          </a:xfrm>
          <a:prstGeom prst="rect">
            <a:avLst/>
          </a:prstGeom>
          <a:noFill/>
          <a:ln w="9525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2049" name="" r:id="rId4" imgW="4491990" imgH="3628548"/>
        </mc:Choice>
        <mc:Fallback>
          <p:control name="" r:id="rId4" imgW="4491990" imgH="3628548">
            <p:pic>
              <p:nvPicPr>
                <p:cNvPr id="0" name="Host Control  2048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526280" y="1764030"/>
                  <a:ext cx="4491990" cy="36285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1096010" y="786765"/>
            <a:ext cx="3123565" cy="490855"/>
          </a:xfrm>
        </p:spPr>
        <p:txBody>
          <a:bodyPr/>
          <a:lstStyle/>
          <a:p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 多级调压回路</a:t>
            </a:r>
            <a:endParaRPr sz="2400" b="1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1354455" y="1175385"/>
            <a:ext cx="7789545" cy="1345565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图所示为三级调压回路。在图示状态时，液压泵出口压力由先导式溢流阀1调定为最高压力（若阀4采用H型的中位机能的电磁阀，则此时液压泵卸荷，即为最低压力）；当换向阀4的左、右电磁铁分别通电时，液压泵由远程调压阀2和3调定。阀2和阀3的调定压力必须小于阀1的调定压力值。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340" name="文本占位符 14339" descr="070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6090" y="2374345"/>
            <a:ext cx="3430190" cy="3226594"/>
          </a:xfrm>
          <a:prstGeom prst="rect">
            <a:avLst/>
          </a:prstGeom>
          <a:noFill/>
          <a:ln w="9525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3073" name="" r:id="rId4" imgW="4129563" imgH="2930842"/>
        </mc:Choice>
        <mc:Fallback>
          <p:control name="" r:id="rId4" imgW="4129563" imgH="2930842">
            <p:pic>
              <p:nvPicPr>
                <p:cNvPr id="0" name="Host Control  3072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778693" y="2670334"/>
                  <a:ext cx="4129564" cy="293084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1601470" y="2453640"/>
            <a:ext cx="6640830" cy="1329055"/>
          </a:xfrm>
        </p:spPr>
        <p:txBody>
          <a:bodyPr/>
          <a:lstStyle/>
          <a:p>
            <a:r>
              <a:rPr lang="zh-CN" altLang="en-US" smtClean="0"/>
              <a:t>谢谢大家</a:t>
            </a:r>
            <a:endParaRPr lang="zh-CN" altLang="en-US" smtClean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a"/>
  <p:tag name="KSO_WM_UNIT_INDEX" val="1"/>
  <p:tag name="KSO_WM_UNIT_ID" val="custom160498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f"/>
  <p:tag name="KSO_WM_UNIT_INDEX" val="1"/>
  <p:tag name="KSO_WM_UNIT_ID" val="custom160498_4*f*1"/>
  <p:tag name="KSO_WM_UNIT_CLEAR" val="1"/>
  <p:tag name="KSO_WM_UNIT_LAYERLEVEL" val="1"/>
  <p:tag name="KSO_WM_UNIT_VALUE" val="120"/>
  <p:tag name="KSO_WM_UNIT_HIGHLIGHT" val="0"/>
  <p:tag name="KSO_WM_UNIT_COMPATIBLE" val="0"/>
  <p:tag name="KSO_WM_UNIT_PRESET_TEXT_INDEX" val="5"/>
  <p:tag name="KSO_WM_UNIT_PRESET_TEXT_LEN" val="124"/>
</p:tagLst>
</file>

<file path=ppt/tags/tag3.xml><?xml version="1.0" encoding="utf-8"?>
<p:tagLst xmlns:p="http://schemas.openxmlformats.org/presentationml/2006/main">
  <p:tag name="KSO_WM_TEMPLATE_CATEGORY" val="custom"/>
  <p:tag name="KSO_WM_TEMPLATE_INDEX" val="160498"/>
  <p:tag name="KSO_WM_TAG_VERSION" val="1.0"/>
  <p:tag name="KSO_WM_SLIDE_ID" val="custom160498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18*56"/>
  <p:tag name="KSO_WM_SLIDE_SIZE" val="776*38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a"/>
  <p:tag name="KSO_WM_UNIT_INDEX" val="1"/>
  <p:tag name="KSO_WM_UNIT_ID" val="custom160498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f"/>
  <p:tag name="KSO_WM_UNIT_INDEX" val="1"/>
  <p:tag name="KSO_WM_UNIT_ID" val="custom160498_4*f*1"/>
  <p:tag name="KSO_WM_UNIT_CLEAR" val="1"/>
  <p:tag name="KSO_WM_UNIT_LAYERLEVEL" val="1"/>
  <p:tag name="KSO_WM_UNIT_VALUE" val="120"/>
  <p:tag name="KSO_WM_UNIT_HIGHLIGHT" val="0"/>
  <p:tag name="KSO_WM_UNIT_COMPATIBLE" val="0"/>
  <p:tag name="KSO_WM_UNIT_PRESET_TEXT_INDEX" val="5"/>
  <p:tag name="KSO_WM_UNIT_PRESET_TEXT_LEN" val="124"/>
</p:tagLst>
</file>

<file path=ppt/tags/tag6.xml><?xml version="1.0" encoding="utf-8"?>
<p:tagLst xmlns:p="http://schemas.openxmlformats.org/presentationml/2006/main">
  <p:tag name="KSO_WM_TEMPLATE_CATEGORY" val="custom"/>
  <p:tag name="KSO_WM_TEMPLATE_INDEX" val="160498"/>
  <p:tag name="KSO_WM_TAG_VERSION" val="1.0"/>
  <p:tag name="KSO_WM_SLIDE_ID" val="custom160498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18*56"/>
  <p:tag name="KSO_WM_SLIDE_SIZE" val="776*38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a"/>
  <p:tag name="KSO_WM_UNIT_INDEX" val="1"/>
  <p:tag name="KSO_WM_UNIT_ID" val="custom160498_28*a*1"/>
  <p:tag name="KSO_WM_UNIT_CLEAR" val="1"/>
  <p:tag name="KSO_WM_UNIT_LAYERLEVEL" val="1"/>
  <p:tag name="KSO_WM_UNIT_VALUE" val="14"/>
  <p:tag name="KSO_WM_UNIT_ISCONTENTSTITLE" val="0"/>
  <p:tag name="KSO_WM_UNIT_HIGHLIGHT" val="0"/>
  <p:tag name="KSO_WM_UNIT_COMPATIBLE" val="0"/>
  <p:tag name="KSO_WM_UNIT_PRESET_TEXT" val="谢谢大家"/>
</p:tagLst>
</file>

<file path=ppt/tags/tag8.xml><?xml version="1.0" encoding="utf-8"?>
<p:tagLst xmlns:p="http://schemas.openxmlformats.org/presentationml/2006/main">
  <p:tag name="KSO_WM_TEMPLATE_CATEGORY" val="custom"/>
  <p:tag name="KSO_WM_TEMPLATE_INDEX" val="160498"/>
  <p:tag name="KSO_WM_TAG_VERSION" val="1.0"/>
  <p:tag name="KSO_WM_SLIDE_ID" val="custom160498_28"/>
  <p:tag name="KSO_WM_SLIDE_INDEX" val="28"/>
  <p:tag name="KSO_WM_SLIDE_ITEM_CNT" val="1"/>
  <p:tag name="KSO_WM_SLIDE_LAYOUT" val="a"/>
  <p:tag name="KSO_WM_SLIDE_LAYOUT_CNT" val="1"/>
  <p:tag name="KSO_WM_SLIDE_TYPE" val="endPage"/>
  <p:tag name="KSO_WM_BEAUTIFY_FLAG" val="#wm#"/>
</p:tagLst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WPS 演示</Application>
  <PresentationFormat>全屏显示(16:9)</PresentationFormat>
  <Paragraphs>14</Paragraphs>
  <Slides>5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Calibri</vt:lpstr>
      <vt:lpstr>Arial Unicode MS</vt:lpstr>
      <vt:lpstr>仿宋_GB2312</vt:lpstr>
      <vt:lpstr>Meiryo UI</vt:lpstr>
      <vt:lpstr>Microsoft JhengHei</vt:lpstr>
      <vt:lpstr>MingLiU</vt:lpstr>
      <vt:lpstr>第一PPT，www.1ppt.com​</vt:lpstr>
      <vt:lpstr>PowerPoint 演示文稿</vt:lpstr>
      <vt:lpstr>PowerPoint 演示文稿</vt:lpstr>
      <vt:lpstr>1 双向调压回路</vt:lpstr>
      <vt:lpstr>2 多级调压回路</vt:lpstr>
      <vt:lpstr>谢谢大家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134</cp:revision>
  <dcterms:created xsi:type="dcterms:W3CDTF">2014-08-23T07:50:00Z</dcterms:created>
  <dcterms:modified xsi:type="dcterms:W3CDTF">2017-12-27T06:25:18Z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