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3" r:id="rId4"/>
    <p:sldId id="344" r:id="rId5"/>
    <p:sldId id="345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58" d="100"/>
          <a:sy n="58" d="100"/>
        </p:scale>
        <p:origin x="-708" y="-96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单、双杆活塞液压缸的结构和原理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5" name="图片 4" descr="液压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3779912" cy="27363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、单杆活塞液压缸的结构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一、单杆活塞液压缸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4653136"/>
            <a:ext cx="7272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单活塞杆液压缸只有一端有活塞杆。如图所示是一种单活塞液压缸。其两端进出口油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口都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可通压力油或回油，以实现双向运动，故又称为双作用缸。用它来实现往复运动时，可免去减速装置，并且没有传动间隙，运动平稳，因此在各种机械的液压系统中得到广泛应用。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单杆液压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484784"/>
            <a:ext cx="7200800" cy="30121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单杆活塞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液压缸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一级标题，微软雅黑，</a:t>
            </a:r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号字，蓝色，单倍行距</a:t>
            </a:r>
          </a:p>
        </p:txBody>
      </p:sp>
      <p:sp>
        <p:nvSpPr>
          <p:cNvPr id="4" name="正文"/>
          <p:cNvSpPr txBox="1"/>
          <p:nvPr/>
        </p:nvSpPr>
        <p:spPr>
          <a:xfrm>
            <a:off x="1115616" y="1268760"/>
            <a:ext cx="7739330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可以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实现工作往复运动距离较短的工况，如普通举伸动作，还有机床卡盘等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单杆式活塞液压缸两腔同时通压力油，称为差动连接，杠只能一个方向运动，如图只能向右运动。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5" name="Picture 1" descr="C:\Users\cm\Documents\Tencent Files\1500457462\Image\C2C\NS8FH(CI9U1GFL[O1U`ELP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67112"/>
            <a:ext cx="5184576" cy="43908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、双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杆活塞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液压缸结构</a:t>
            </a:r>
            <a:endParaRPr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双杆活塞液压缸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971600" y="6061628"/>
            <a:ext cx="7488555" cy="79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液压缸的结构基本上可以分为缸筒和缸盖、活塞和活塞杆、密封装置、缓冲装置和排气装置五个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部分。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双杆活塞液压杠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7704856" cy="45154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双杆活塞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液压缸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二、双杆活塞液压缸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827584" y="1556792"/>
            <a:ext cx="7739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可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实现工作往复运动距离较长的工况，如磨床工作台的往复运动（典型例子）等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当杠筒固定时，运动部件移动范围是活塞有效行程的三倍；当活塞杆固定时，运动部件移动范围是活塞有效行程的两倍。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861429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292</Words>
  <Application>Microsoft Office PowerPoint</Application>
  <PresentationFormat>全屏显示(4:3)</PresentationFormat>
  <Paragraphs>19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第一PPT，www.1ppt.com​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139</cp:revision>
  <dcterms:created xsi:type="dcterms:W3CDTF">2014-08-23T07:50:00Z</dcterms:created>
  <dcterms:modified xsi:type="dcterms:W3CDTF">2017-12-14T07:20:28Z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