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46" r:id="rId6"/>
    <p:sldId id="348" r:id="rId7"/>
    <p:sldId id="352" r:id="rId8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76"/>
        <p:guide pos="208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23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气动</a:t>
            </a:r>
            <a:r>
              <a:rPr lang="en-US" altLang="zh-CN" sz="3600" b="1">
                <a:latin typeface="+mn-ea"/>
                <a:sym typeface="+mn-ea"/>
              </a:rPr>
              <a:t>-</a:t>
            </a:r>
            <a:r>
              <a:rPr lang="zh-CN" altLang="en-US" sz="3600" b="1">
                <a:latin typeface="+mn-ea"/>
                <a:sym typeface="+mn-ea"/>
              </a:rPr>
              <a:t>压力控制回路</a:t>
            </a:r>
            <a:endParaRPr lang="zh-CN" altLang="en-US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biLevel thresh="50000"/>
          </a:blip>
          <a:stretch>
            <a:fillRect/>
          </a:stretch>
        </p:blipFill>
        <p:spPr>
          <a:xfrm>
            <a:off x="598805" y="2469515"/>
            <a:ext cx="2877185" cy="29794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1、一次压力控制回路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19810" y="1289685"/>
            <a:ext cx="748855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266700"/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一次压力控制回路主要是用来控制储气罐内的压力，使其不超过规定值。如图所示，在空压机的出口安装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溢流阀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，当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储气罐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内压力达到调定值时，溢流阀即开启排气。或者也可在储气罐上安装</a:t>
            </a: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电接点压力计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，当压力达到调定值时，用其直接控制空气压缩机的停止或启动。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97000" name="图片 60007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9473" y="3142615"/>
            <a:ext cx="4914900" cy="2424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椭圆 2"/>
          <p:cNvSpPr/>
          <p:nvPr/>
        </p:nvSpPr>
        <p:spPr>
          <a:xfrm>
            <a:off x="5031740" y="4603115"/>
            <a:ext cx="720090" cy="86423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843780" y="3875405"/>
            <a:ext cx="1077595" cy="6089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022215" y="3037840"/>
            <a:ext cx="720090" cy="8375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ldLvl="0" animBg="1"/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2、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二次压力控制回路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6025" y="1289685"/>
            <a:ext cx="74885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二次压力控制回路主要用来控制气动系统中设备进口处的压力。如图所示，该回路通过安装一个减压阀来实现压力控制，提供给气动设备稳定的工作压力。</a:t>
            </a:r>
            <a:endParaRPr lang="zh-CN" altLang="en-US" sz="2000" b="0" dirty="0">
              <a:latin typeface="宋体" panose="02010600030101010101" pitchFamily="2" charset="-122"/>
              <a:ea typeface="Times New Roman" panose="02020603050405020304" pitchFamily="18" charset="0"/>
            </a:endParaRPr>
          </a:p>
          <a:p>
            <a:pPr indent="0" fontAlgn="auto">
              <a:lnSpc>
                <a:spcPct val="120000"/>
              </a:lnSpc>
            </a:pP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98023" name="图片 60109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500" y="2675890"/>
            <a:ext cx="6200775" cy="27793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4011295" y="4084320"/>
            <a:ext cx="1108075" cy="13709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</a:t>
            </a:r>
            <a:r>
              <a:rPr 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高低压转换回路</a:t>
            </a:r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6025" y="1470660"/>
            <a:ext cx="74885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气动系统中，各气动设备所需的工作压力可能不同。如图所示的高低压转换回路，采用两个减压阀得到两个不同的控制压力，并用换向阀控制输出气动系统所需的压力。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99045" name="图片 60211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8000" contrast="-12000"/>
          </a:blip>
          <a:stretch>
            <a:fillRect/>
          </a:stretch>
        </p:blipFill>
        <p:spPr>
          <a:xfrm>
            <a:off x="2682875" y="2953385"/>
            <a:ext cx="4225925" cy="3371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4135120" y="3268980"/>
            <a:ext cx="1108075" cy="13709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135120" y="4954270"/>
            <a:ext cx="1108075" cy="137096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WPS 演示</Application>
  <PresentationFormat>全屏显示(16:9)</PresentationFormat>
  <Paragraphs>17</Paragraphs>
  <Slides>5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148</cp:revision>
  <dcterms:created xsi:type="dcterms:W3CDTF">2014-08-23T07:50:00Z</dcterms:created>
  <dcterms:modified xsi:type="dcterms:W3CDTF">2017-12-18T07:38:34Z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