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activeX/activeX2.bin" ContentType="application/vnd.ms-office.activeX"/>
  <Override PartName="/ppt/activeX/activeX2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44" r:id="rId5"/>
    <p:sldId id="345" r:id="rId6"/>
    <p:sldId id="346" r:id="rId7"/>
    <p:sldId id="347" r:id="rId8"/>
    <p:sldId id="348" r:id="rId9"/>
    <p:sldId id="349" r:id="rId10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210"/>
        <p:guide pos="2880"/>
        <p:guide pos="208"/>
        <p:guide pos="1489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D54CC-C819-4C74-A30E-A9474DC644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1660" y="4430044"/>
            <a:ext cx="6640680" cy="1329072"/>
          </a:xfrm>
        </p:spPr>
        <p:txBody>
          <a:bodyPr anchor="b" anchorCtr="0">
            <a:normAutofit/>
          </a:bodyPr>
          <a:lstStyle>
            <a:lvl1pPr algn="ctr">
              <a:defRPr sz="40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/>
          <a:p>
            <a:fld id="{15BB4C91-A4CA-4EBE-8AF8-1DBB3ECEA6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2654D154-DEB9-4DCD-801B-B3341D74A2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8937" y="709362"/>
            <a:ext cx="3123900" cy="1518902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378287" y="709362"/>
            <a:ext cx="4137063" cy="483059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20127" y="2232108"/>
            <a:ext cx="3123900" cy="3316038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wmf"/><Relationship Id="rId1" Type="http://schemas.openxmlformats.org/officeDocument/2006/relationships/control" Target="../activeX/activeX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5.xml"/><Relationship Id="rId5" Type="http://schemas.openxmlformats.org/officeDocument/2006/relationships/image" Target="../media/image7.wmf"/><Relationship Id="rId4" Type="http://schemas.openxmlformats.org/officeDocument/2006/relationships/control" Target="../activeX/activeX2.xml"/><Relationship Id="rId3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3" Type="http://schemas.openxmlformats.org/officeDocument/2006/relationships/image" Target="../media/image8.jpeg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Relationship Id="rId3" Type="http://schemas.openxmlformats.org/officeDocument/2006/relationships/image" Target="../media/image9.jpeg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Relationship Id="rId3" Type="http://schemas.openxmlformats.org/officeDocument/2006/relationships/image" Target="../media/image10.jpeg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85895" y="3573145"/>
            <a:ext cx="50857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/>
            <a:r>
              <a:rPr lang="zh-CN" altLang="zh-CN" sz="3600" b="1">
                <a:latin typeface="+mn-ea"/>
                <a:sym typeface="+mn-ea"/>
              </a:rPr>
              <a:t>平衡回路</a:t>
            </a:r>
            <a:endParaRPr lang="zh-CN" altLang="zh-CN" sz="3600" b="1">
              <a:latin typeface="+mn-ea"/>
              <a:sym typeface="+mn-ea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49" name="" r:id="rId1" imgW="3585845" imgH="2699385"/>
        </mc:Choice>
        <mc:Fallback>
          <p:control name="" r:id="rId1" imgW="3585845" imgH="2699385">
            <p:pic>
              <p:nvPicPr>
                <p:cNvPr id="0" name="Host Control  2048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91770" y="2630170"/>
                  <a:ext cx="3585845" cy="269938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1071563" y="846956"/>
            <a:ext cx="7443788" cy="3441596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平衡回路的功能是使执行元件保持一定背压力（即回油路上的压力），以便与重力负载相平衡。立式液压缸的垂直运动部件因自重作用而自行下滑，或在下行过程中因自重而造成超速运动时，都有必要采用平衡回路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194435" y="807720"/>
            <a:ext cx="3310255" cy="490855"/>
          </a:xfrm>
        </p:spPr>
        <p:txBody>
          <a:bodyPr>
            <a:normAutofit fontScale="90000"/>
          </a:bodyPr>
          <a:lstStyle/>
          <a:p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1 单向顺序阀的平衡回路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1329690" y="1298575"/>
            <a:ext cx="5991225" cy="640715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如图所示的单向顺序阀（也称平衡阀）组成的平衡回路。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文本占位符 2457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2765" y="2533650"/>
            <a:ext cx="2273300" cy="4137025"/>
          </a:xfrm>
          <a:prstGeom prst="rect">
            <a:avLst/>
          </a:prstGeom>
          <a:noFill/>
          <a:ln w="9525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25" name="" r:id="rId4" imgW="4254817" imgH="3541871"/>
        </mc:Choice>
        <mc:Fallback>
          <p:control name="" r:id="rId4" imgW="4254817" imgH="3541871">
            <p:pic>
              <p:nvPicPr>
                <p:cNvPr id="0" name="Host Control  1024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504373" y="1880235"/>
                  <a:ext cx="4254818" cy="354187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252855" y="833755"/>
            <a:ext cx="3310255" cy="490855"/>
          </a:xfrm>
        </p:spPr>
        <p:txBody>
          <a:bodyPr>
            <a:normAutofit fontScale="90000"/>
          </a:bodyPr>
          <a:lstStyle/>
          <a:p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 远控平衡阀的平衡回路</a:t>
            </a:r>
            <a:endParaRPr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1439545" y="1505585"/>
            <a:ext cx="3123565" cy="3347085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该回路适用于平衡重量变化较大的液压机械，如液压起重机、升降机等。但此种回路平衡性较差，还可能会产生振荡，调整节流阀2可在一定程度上避免产生振荡。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Picture 5" descr="2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1074" y="1687830"/>
            <a:ext cx="3638550" cy="3731419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136650" y="808355"/>
            <a:ext cx="3310255" cy="490855"/>
          </a:xfrm>
        </p:spPr>
        <p:txBody>
          <a:bodyPr>
            <a:normAutofit fontScale="90000"/>
          </a:bodyPr>
          <a:lstStyle/>
          <a:p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 单向节流阀的平衡回路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1007745" y="1453515"/>
            <a:ext cx="4267200" cy="3902075"/>
          </a:xfrm>
        </p:spPr>
        <p:txBody>
          <a:bodyPr>
            <a:normAutofit fontScale="80000"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回路是用单向节流阀4和换向阀3组成的平衡回路。液压缸活塞杆上的外载荷W，换向阀处于左位时，回油路上的节流阀处于调速状态。适当调整单向节流阀4节流口，就可防止超速下降。换向阀处于中位时，液压缸进出口被封死，活塞可停住。但这种回路受载荷大小影响,使下降速度不稳定。如将阀4用单向调速阀代替，效果明显提高。这种平衡回路常用于对速度稳定性及锁紧要求不高、功率不大或功率虽然较大但换向不频繁的定量泵油路中。例如用于货轮仓口盖的启闭、铲车升降、电梯及升降平台的升降等液压系统中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1749" name="Picture 4" descr="2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7308" y="1724978"/>
            <a:ext cx="2792254" cy="362997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188085" y="872490"/>
            <a:ext cx="3310255" cy="490855"/>
          </a:xfrm>
        </p:spPr>
        <p:txBody>
          <a:bodyPr>
            <a:normAutofit fontScale="90000"/>
          </a:bodyPr>
          <a:lstStyle/>
          <a:p>
            <a:r>
              <a:rPr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4 液控单向阀的平衡回路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half" idx="4294967295"/>
            <p:custDataLst>
              <p:tags r:id="rId2"/>
            </p:custDataLst>
          </p:nvPr>
        </p:nvSpPr>
        <p:spPr>
          <a:xfrm>
            <a:off x="838835" y="1561465"/>
            <a:ext cx="4008755" cy="373443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液压缸停止运动时，依靠液控单向阀的反向密封性，能锁紧运动部件，防止自行下滑。回路通常都串入单向节流阀2，起到控制活塞下行速度的作用。以防止液压缸下行时产生的冲击及振荡。</a:t>
            </a:r>
            <a:endParaRPr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702" name="Picture 5" descr="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6186" y="1584008"/>
            <a:ext cx="2726531" cy="307776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1510665" y="2647315"/>
            <a:ext cx="6640830" cy="1329055"/>
          </a:xfrm>
        </p:spPr>
        <p:txBody>
          <a:bodyPr/>
          <a:lstStyle/>
          <a:p>
            <a:r>
              <a:rPr lang="zh-CN" altLang="en-US" smtClean="0"/>
              <a:t>谢谢大家</a:t>
            </a:r>
            <a:endParaRPr lang="zh-CN" altLang="en-US" smtClean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f"/>
  <p:tag name="KSO_WM_UNIT_INDEX" val="1"/>
  <p:tag name="KSO_WM_UNIT_ID" val="custom160498_2*f*1"/>
  <p:tag name="KSO_WM_UNIT_CLEAR" val="1"/>
  <p:tag name="KSO_WM_UNIT_LAYERLEVEL" val="1"/>
  <p:tag name="KSO_WM_UNIT_VALUE" val="279"/>
  <p:tag name="KSO_WM_UNIT_HIGHLIGHT" val="0"/>
  <p:tag name="KSO_WM_UNIT_COMPATIBLE" val="0"/>
  <p:tag name="KSO_WM_UNIT_PRESET_TEXT_INDEX" val="5"/>
  <p:tag name="KSO_WM_UNIT_PRESET_TEXT_LEN" val="232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f"/>
  <p:tag name="KSO_WM_UNIT_INDEX" val="1"/>
  <p:tag name="KSO_WM_UNIT_ID" val="custom160498_4*f*1"/>
  <p:tag name="KSO_WM_UNIT_CLEAR" val="1"/>
  <p:tag name="KSO_WM_UNIT_LAYERLEVEL" val="1"/>
  <p:tag name="KSO_WM_UNIT_VALUE" val="120"/>
  <p:tag name="KSO_WM_UNIT_HIGHLIGHT" val="0"/>
  <p:tag name="KSO_WM_UNIT_COMPATIBLE" val="0"/>
  <p:tag name="KSO_WM_UNIT_PRESET_TEXT_INDEX" val="5"/>
  <p:tag name="KSO_WM_UNIT_PRESET_TEXT_LEN" val="124"/>
</p:tagLst>
</file>

<file path=ppt/tags/tag11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18*56"/>
  <p:tag name="KSO_WM_SLIDE_SIZE" val="776*38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f"/>
  <p:tag name="KSO_WM_UNIT_INDEX" val="1"/>
  <p:tag name="KSO_WM_UNIT_ID" val="custom160498_4*f*1"/>
  <p:tag name="KSO_WM_UNIT_CLEAR" val="1"/>
  <p:tag name="KSO_WM_UNIT_LAYERLEVEL" val="1"/>
  <p:tag name="KSO_WM_UNIT_VALUE" val="120"/>
  <p:tag name="KSO_WM_UNIT_HIGHLIGHT" val="0"/>
  <p:tag name="KSO_WM_UNIT_COMPATIBLE" val="0"/>
  <p:tag name="KSO_WM_UNIT_PRESET_TEXT_INDEX" val="5"/>
  <p:tag name="KSO_WM_UNIT_PRESET_TEXT_LEN" val="124"/>
</p:tagLst>
</file>

<file path=ppt/tags/tag14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18*56"/>
  <p:tag name="KSO_WM_SLIDE_SIZE" val="776*38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28*a*1"/>
  <p:tag name="KSO_WM_UNIT_CLEAR" val="1"/>
  <p:tag name="KSO_WM_UNIT_LAYERLEVEL" val="1"/>
  <p:tag name="KSO_WM_UNIT_VALUE" val="14"/>
  <p:tag name="KSO_WM_UNIT_ISCONTENTSTITLE" val="0"/>
  <p:tag name="KSO_WM_UNIT_HIGHLIGHT" val="0"/>
  <p:tag name="KSO_WM_UNIT_COMPATIBLE" val="0"/>
  <p:tag name="KSO_WM_UNIT_PRESET_TEXT" val="谢谢大家"/>
</p:tagLst>
</file>

<file path=ppt/tags/tag16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28"/>
  <p:tag name="KSO_WM_SLIDE_INDEX" val="28"/>
  <p:tag name="KSO_WM_SLIDE_ITEM_CNT" val="1"/>
  <p:tag name="KSO_WM_SLIDE_LAYOUT" val="a"/>
  <p:tag name="KSO_WM_SLIDE_LAYOUT_CNT" val="1"/>
  <p:tag name="KSO_WM_SLIDE_TYPE" val="endPage"/>
  <p:tag name="KSO_WM_BEAUTIFY_FLAG" val="#wm#"/>
</p:tagLst>
</file>

<file path=ppt/tags/tag2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112*125"/>
  <p:tag name="KSO_WM_SLIDE_SIZE" val="782*36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f"/>
  <p:tag name="KSO_WM_UNIT_INDEX" val="1"/>
  <p:tag name="KSO_WM_UNIT_ID" val="custom160498_4*f*1"/>
  <p:tag name="KSO_WM_UNIT_CLEAR" val="1"/>
  <p:tag name="KSO_WM_UNIT_LAYERLEVEL" val="1"/>
  <p:tag name="KSO_WM_UNIT_VALUE" val="120"/>
  <p:tag name="KSO_WM_UNIT_HIGHLIGHT" val="0"/>
  <p:tag name="KSO_WM_UNIT_COMPATIBLE" val="0"/>
  <p:tag name="KSO_WM_UNIT_PRESET_TEXT_INDEX" val="5"/>
  <p:tag name="KSO_WM_UNIT_PRESET_TEXT_LEN" val="124"/>
</p:tagLst>
</file>

<file path=ppt/tags/tag5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18*56"/>
  <p:tag name="KSO_WM_SLIDE_SIZE" val="776*38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f"/>
  <p:tag name="KSO_WM_UNIT_INDEX" val="1"/>
  <p:tag name="KSO_WM_UNIT_ID" val="custom160498_4*f*1"/>
  <p:tag name="KSO_WM_UNIT_CLEAR" val="1"/>
  <p:tag name="KSO_WM_UNIT_LAYERLEVEL" val="1"/>
  <p:tag name="KSO_WM_UNIT_VALUE" val="120"/>
  <p:tag name="KSO_WM_UNIT_HIGHLIGHT" val="0"/>
  <p:tag name="KSO_WM_UNIT_COMPATIBLE" val="0"/>
  <p:tag name="KSO_WM_UNIT_PRESET_TEXT_INDEX" val="5"/>
  <p:tag name="KSO_WM_UNIT_PRESET_TEXT_LEN" val="124"/>
</p:tagLst>
</file>

<file path=ppt/tags/tag8.xml><?xml version="1.0" encoding="utf-8"?>
<p:tagLst xmlns:p="http://schemas.openxmlformats.org/presentationml/2006/main">
  <p:tag name="KSO_WM_TEMPLATE_CATEGORY" val="custom"/>
  <p:tag name="KSO_WM_TEMPLATE_INDEX" val="160498"/>
  <p:tag name="KSO_WM_TAG_VERSION" val="1.0"/>
  <p:tag name="KSO_WM_SLIDE_ID" val="custom160498_4"/>
  <p:tag name="KSO_WM_SLIDE_INDEX" val="4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18*56"/>
  <p:tag name="KSO_WM_SLIDE_SIZE" val="776*38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160498"/>
  <p:tag name="KSO_WM_UNIT_TYPE" val="a"/>
  <p:tag name="KSO_WM_UNIT_INDEX" val="1"/>
  <p:tag name="KSO_WM_UNIT_ID" val="custom160498_4*a*1"/>
  <p:tag name="KSO_WM_UNIT_CLEAR" val="1"/>
  <p:tag name="KSO_WM_UNIT_LAYERLEVEL" val="1"/>
  <p:tag name="KSO_WM_UNIT_VALUE" val="3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heme/theme1.xml><?xml version="1.0" encoding="utf-8"?>
<a:theme xmlns:a="http://schemas.openxmlformats.org/drawingml/2006/main" name="第一PPT，www.1ppt.com​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FFC000"/>
      </a:accent2>
      <a:accent3>
        <a:srgbClr val="BFBFBF"/>
      </a:accent3>
      <a:accent4>
        <a:srgbClr val="BFBFBF"/>
      </a:accent4>
      <a:accent5>
        <a:srgbClr val="BFBFBF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565</Words>
  <Application>WPS 演示</Application>
  <PresentationFormat>全屏显示(16:9)</PresentationFormat>
  <Paragraphs>22</Paragraphs>
  <Slides>7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Calibri</vt:lpstr>
      <vt:lpstr>Arial Unicode MS</vt:lpstr>
      <vt:lpstr>第一PPT，www.1ppt.com​</vt:lpstr>
      <vt:lpstr>PowerPoint 演示文稿</vt:lpstr>
      <vt:lpstr> 平衡回路</vt:lpstr>
      <vt:lpstr>1 单向顺序阀的平衡回路</vt:lpstr>
      <vt:lpstr>2 远控平衡阀的平衡回路</vt:lpstr>
      <vt:lpstr>3 单向节流阀的平衡回路</vt:lpstr>
      <vt:lpstr>4 液控单向阀的平衡回路</vt:lpstr>
      <vt:lpstr>谢谢大家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可爱的小笨猪</cp:lastModifiedBy>
  <cp:revision>133</cp:revision>
  <dcterms:created xsi:type="dcterms:W3CDTF">2014-08-23T07:50:00Z</dcterms:created>
  <dcterms:modified xsi:type="dcterms:W3CDTF">2017-12-27T06:31:52Z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