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2" r:id="rId3"/>
    <p:sldId id="347" r:id="rId5"/>
    <p:sldId id="320" r:id="rId6"/>
    <p:sldId id="348" r:id="rId7"/>
    <p:sldId id="344" r:id="rId8"/>
  </p:sldIdLst>
  <p:sldSz cx="9144000" cy="6858000" type="screen4x3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005DA2"/>
    <a:srgbClr val="FFC400"/>
    <a:srgbClr val="FFD347"/>
    <a:srgbClr val="FFC91D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9" autoAdjust="0"/>
    <p:restoredTop sz="94660"/>
  </p:normalViewPr>
  <p:slideViewPr>
    <p:cSldViewPr>
      <p:cViewPr varScale="1">
        <p:scale>
          <a:sx n="97" d="100"/>
          <a:sy n="97" d="100"/>
        </p:scale>
        <p:origin x="-108" y="-1110"/>
      </p:cViewPr>
      <p:guideLst>
        <p:guide orient="horz" pos="2210"/>
        <p:guide pos="2880"/>
        <p:guide pos="208"/>
        <p:guide pos="1489"/>
        <p:guide pos="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15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175" y="2634615"/>
            <a:ext cx="9138285" cy="27254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4" name="图片 1" descr="最新的学校校徽及校名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470" y="425450"/>
            <a:ext cx="3536315" cy="640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00555" y="1341120"/>
            <a:ext cx="5342890" cy="1019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171393" y="693329"/>
            <a:ext cx="7972607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69" name="图片 2" descr="最新的学校校徽及校名"/>
          <p:cNvPicPr>
            <a:picLocks noChangeAspect="1"/>
          </p:cNvPicPr>
          <p:nvPr userDrawn="1"/>
        </p:nvPicPr>
        <p:blipFill>
          <a:blip r:embed="rId2"/>
          <a:srcRect r="81889"/>
          <a:stretch>
            <a:fillRect/>
          </a:stretch>
        </p:blipFill>
        <p:spPr>
          <a:xfrm>
            <a:off x="263843" y="45085"/>
            <a:ext cx="792006" cy="79200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13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09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control" Target="../activeX/activeX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wmf"/><Relationship Id="rId1" Type="http://schemas.openxmlformats.org/officeDocument/2006/relationships/control" Target="../activeX/activeX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85895" y="3573145"/>
            <a:ext cx="50857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auto"/>
            <a:r>
              <a:rPr lang="zh-CN" altLang="zh-CN" sz="3600" b="1">
                <a:latin typeface="+mn-ea"/>
                <a:sym typeface="+mn-ea"/>
              </a:rPr>
              <a:t>限压式叶片泵结构和工作原理</a:t>
            </a:r>
            <a:endParaRPr lang="zh-CN" altLang="zh-CN" sz="3600" b="1">
              <a:latin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" y="2687955"/>
            <a:ext cx="3138170" cy="2619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"/>
          <p:cNvSpPr txBox="1"/>
          <p:nvPr/>
        </p:nvSpPr>
        <p:spPr>
          <a:xfrm>
            <a:off x="1216025" y="829310"/>
            <a:ext cx="6699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工作原理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0290" y="98425"/>
            <a:ext cx="4937760" cy="52070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p>
            <a:pPr algn="ctr" fontAlgn="auto"/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限压式叶片泵结构和工作原理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正文"/>
          <p:cNvSpPr txBox="1"/>
          <p:nvPr/>
        </p:nvSpPr>
        <p:spPr>
          <a:xfrm>
            <a:off x="1612900" y="4429125"/>
            <a:ext cx="1106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</a:pPr>
            <a:r>
              <a:rPr 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内反馈</a:t>
            </a:r>
            <a:endParaRPr 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655" y="1664970"/>
            <a:ext cx="3119755" cy="25838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7970" y="1893570"/>
            <a:ext cx="5003165" cy="4041775"/>
          </a:xfrm>
          <a:prstGeom prst="rect">
            <a:avLst/>
          </a:prstGeom>
        </p:spPr>
      </p:pic>
      <p:sp>
        <p:nvSpPr>
          <p:cNvPr id="7" name="正文"/>
          <p:cNvSpPr txBox="1"/>
          <p:nvPr/>
        </p:nvSpPr>
        <p:spPr>
          <a:xfrm>
            <a:off x="6548755" y="5974080"/>
            <a:ext cx="1106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</a:pPr>
            <a:r>
              <a:rPr 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外反馈</a:t>
            </a:r>
            <a:endParaRPr 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95" name="Text Box 15"/>
          <p:cNvSpPr txBox="1"/>
          <p:nvPr/>
        </p:nvSpPr>
        <p:spPr>
          <a:xfrm>
            <a:off x="1336675" y="5204460"/>
            <a:ext cx="2474595" cy="1229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转子中心固定，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定子可以水平移动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外反馈、限压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94" name="Text Box 14"/>
          <p:cNvSpPr txBox="1"/>
          <p:nvPr/>
        </p:nvSpPr>
        <p:spPr>
          <a:xfrm>
            <a:off x="981710" y="1212850"/>
            <a:ext cx="81534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2149475" indent="-2149475"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工作原理：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靠反馈力和弹簧力平衡，控制偏心距 的大小来改变流量。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095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095">
                                            <p:txEl>
                                              <p:charRg st="17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09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5" grpId="0" build="p"/>
      <p:bldP spid="4609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"/>
          <p:cNvSpPr txBox="1"/>
          <p:nvPr/>
        </p:nvSpPr>
        <p:spPr>
          <a:xfrm>
            <a:off x="1216025" y="829310"/>
            <a:ext cx="6699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结构特点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0290" y="98425"/>
            <a:ext cx="4937760" cy="52070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p>
            <a:pPr algn="ctr" fontAlgn="auto"/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限压式叶片泵结构和工作原理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" name="" r:id="rId1" imgW="6383020" imgH="4441825"/>
        </mc:Choice>
        <mc:Fallback>
          <p:control name="" r:id="rId1" imgW="6383020" imgH="4441825">
            <p:pic>
              <p:nvPicPr>
                <p:cNvPr id="0" name="Host Control  4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896745" y="1370965"/>
                  <a:ext cx="6383020" cy="444182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"/>
          <p:cNvSpPr txBox="1"/>
          <p:nvPr/>
        </p:nvSpPr>
        <p:spPr>
          <a:xfrm>
            <a:off x="1216025" y="829310"/>
            <a:ext cx="6699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结构特点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0290" y="98425"/>
            <a:ext cx="4937760" cy="52070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p>
            <a:pPr algn="ctr" fontAlgn="auto"/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限压式叶片泵结构和工作原理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3" name="" r:id="rId1" imgW="6383020" imgH="4441825"/>
        </mc:Choice>
        <mc:Fallback>
          <p:control name="" r:id="rId1" imgW="6383020" imgH="4441825">
            <p:pic>
              <p:nvPicPr>
                <p:cNvPr id="0" name="Host Control  3072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689100" y="1517650"/>
                  <a:ext cx="6383020" cy="44418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"/>
          <p:cNvSpPr txBox="1"/>
          <p:nvPr/>
        </p:nvSpPr>
        <p:spPr>
          <a:xfrm>
            <a:off x="1216025" y="829310"/>
            <a:ext cx="6699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结构特点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140" y="1577975"/>
            <a:ext cx="6287135" cy="4740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5695" y="1557020"/>
            <a:ext cx="1584325" cy="3600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50290" y="98425"/>
            <a:ext cx="4937760" cy="520700"/>
          </a:xfrm>
          <a:prstGeom prst="rect">
            <a:avLst/>
          </a:prstGeom>
          <a:noFill/>
        </p:spPr>
        <p:txBody>
          <a:bodyPr wrap="square" lIns="91390" tIns="45696" rIns="91390" bIns="45696" rtlCol="0">
            <a:spAutoFit/>
          </a:bodyPr>
          <a:p>
            <a:pPr algn="ctr" fontAlgn="auto"/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限压式叶片泵结构和工作原理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Application>WPS 演示</Application>
  <PresentationFormat>全屏显示(16:9)</PresentationFormat>
  <Paragraphs>28</Paragraphs>
  <Slides>5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第一PPT，www.1ppt.com​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www.1ppt.com</dc:title>
  <dc:creator>www.1ppt.com</dc:creator>
  <cp:keywords>www.1ppt.com</cp:keywords>
  <cp:lastModifiedBy>Faith2</cp:lastModifiedBy>
  <cp:revision>154</cp:revision>
  <dcterms:created xsi:type="dcterms:W3CDTF">2014-08-23T07:50:00Z</dcterms:created>
  <dcterms:modified xsi:type="dcterms:W3CDTF">2017-11-28T02:58:30Z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