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342" r:id="rId2"/>
    <p:sldId id="320" r:id="rId3"/>
    <p:sldId id="347" r:id="rId4"/>
    <p:sldId id="343" r:id="rId5"/>
    <p:sldId id="348" r:id="rId6"/>
    <p:sldId id="349" r:id="rId7"/>
    <p:sldId id="350" r:id="rId8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59" autoAdjust="0"/>
    <p:restoredTop sz="94660"/>
  </p:normalViewPr>
  <p:slideViewPr>
    <p:cSldViewPr>
      <p:cViewPr varScale="1">
        <p:scale>
          <a:sx n="62" d="100"/>
          <a:sy n="62" d="100"/>
        </p:scale>
        <p:origin x="-1464" y="-78"/>
      </p:cViewPr>
      <p:guideLst>
        <p:guide orient="horz" pos="2210"/>
        <p:guide pos="2880"/>
        <p:guide pos="208"/>
        <p:guide pos="1489"/>
        <p:guide pos="83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  <a:pPr/>
              <a:t>2017/12/5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 cstate="print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=""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85895" y="3573145"/>
            <a:ext cx="508571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fontAlgn="auto"/>
            <a:r>
              <a:rPr lang="zh-CN" altLang="en-US" sz="3600" b="1" dirty="0" smtClean="0">
                <a:latin typeface="+mn-ea"/>
                <a:sym typeface="+mn-ea"/>
              </a:rPr>
              <a:t>油箱</a:t>
            </a:r>
            <a:r>
              <a:rPr lang="zh-CN" altLang="zh-CN" sz="3600" b="1" dirty="0" smtClean="0">
                <a:latin typeface="+mn-ea"/>
                <a:sym typeface="+mn-ea"/>
              </a:rPr>
              <a:t>结构和</a:t>
            </a:r>
            <a:r>
              <a:rPr lang="zh-CN" altLang="en-US" sz="3600" b="1" dirty="0" smtClean="0">
                <a:latin typeface="+mn-ea"/>
                <a:sym typeface="+mn-ea"/>
              </a:rPr>
              <a:t>设计要点</a:t>
            </a:r>
            <a:endParaRPr lang="zh-CN" altLang="zh-CN" sz="3600" b="1" dirty="0">
              <a:latin typeface="+mn-ea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2691130"/>
            <a:ext cx="3178218" cy="26085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油箱的结构作用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4004047" cy="523172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一、油箱的结构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331640" y="1340768"/>
            <a:ext cx="74885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2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油箱的作用是储存油液、沉淀和散热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Picture 4" descr="7-4油箱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916832"/>
            <a:ext cx="4800600" cy="456406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油箱的尺寸设计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4004047" cy="523172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一、油箱的结构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115616" y="1484784"/>
            <a:ext cx="74885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2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在初步设计油箱时，其有效容量可按下述经验公式确定，即：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20000"/>
              </a:lnSpc>
            </a:pP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20000"/>
              </a:lnSpc>
            </a:pP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2555776" y="2060848"/>
          <a:ext cx="3529012" cy="792163"/>
        </p:xfrm>
        <a:graphic>
          <a:graphicData uri="http://schemas.openxmlformats.org/presentationml/2006/ole">
            <p:oleObj spid="_x0000_s1026" name="公式" r:id="rId4" imgW="533160" imgH="203040" progId="Equation.3">
              <p:embed/>
            </p:oleObj>
          </a:graphicData>
        </a:graphic>
      </p:graphicFrame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504825" cy="200025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504825" cy="17145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115616" y="3573016"/>
            <a:ext cx="74888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、邮箱的顶盖上一般安防泵和电机以及阀的集成装置，据此基本决定箱盖的尺寸；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、最高油面只允许达到箱高的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，据此基本确定箱高的尺寸；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、油箱底脚高度应在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150mm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以上，以便散热、搬移和放油。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、吸油管和回油管的设置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6740351" cy="523172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二、油箱结构设计要点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395536" y="1484784"/>
            <a:ext cx="83526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泵的吸油管与系统回油管关口之间的距离应尽可能远些，并且都应插在最低油面之下。</a:t>
            </a: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41" name="Picture 1" descr="C:\Users\cm\Documents\Tencent Files\1500457462\Image\C2C\8@41E46$@9`JRU{7(M`J[%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492896"/>
            <a:ext cx="4891565" cy="309634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067243" y="2996952"/>
            <a:ext cx="407675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吸油管离箱壁要有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倍管径的距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离，以便四面进油；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回油管口应加工成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45〫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斜口形状，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以增大通流截面，并面向箱壁，以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利于散热和沉淀杂质。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、隔板的设置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6740351" cy="523172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二、油箱结构设计要点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41" name="Picture 1" descr="C:\Users\cm\Documents\Tencent Files\1500457462\Image\C2C\8@41E46$@9`JRU{7(M`J[%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268760"/>
            <a:ext cx="4891565" cy="309634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43608" y="4725144"/>
            <a:ext cx="72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油箱内常设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2~3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块隔板，将回油区和吸油区分开，有利于散热、杂质的沉淀和气泡的溢出，也可以增加油箱的强度。隔板的高度为油面高度的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2/3~3/4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、空气滤清器与液位计的设置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6740351" cy="523172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二、油箱结构设计要点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1960" y="1772816"/>
            <a:ext cx="41764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空气滤清器的作用是是使油箱与大气相通，保证泵的自吸能力，滤除空气中的灰尘杂物。一般布置在顶盖上靠近邮箱边缘处。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 descr="空气滤清器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340768"/>
            <a:ext cx="3096344" cy="2380026"/>
          </a:xfrm>
          <a:prstGeom prst="rect">
            <a:avLst/>
          </a:prstGeom>
        </p:spPr>
      </p:pic>
      <p:pic>
        <p:nvPicPr>
          <p:cNvPr id="20482" name="Picture 2" descr="C:\Users\cm\Documents\Tencent Files\1500457462\Image\C2C\E$X1M)C2}_L}_~5JX`}XIR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789040"/>
            <a:ext cx="3024336" cy="290668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23928" y="4293096"/>
            <a:ext cx="505779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液位计用于检测油面高度，故其窗口尺寸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应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能满足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对最高与最低液位的观察，有的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油箱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要求是低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油位报警，这些皆为标准件，可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按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需要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选用。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、放油口的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6740351" cy="523172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二、油箱结构设计要点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9632" y="1268760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油箱底面做成斜面，在最低处设放油口，平时用螺塞或放油阀堵住，换油时将其打开放走油污。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2492896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油箱盖板和窗口连接处均需加密封垫，各进、出油管通过的孔都需要装有密封垫。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正文"/>
          <p:cNvSpPr txBox="1"/>
          <p:nvPr/>
        </p:nvSpPr>
        <p:spPr>
          <a:xfrm>
            <a:off x="1259632" y="3212976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、油温控制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正文"/>
          <p:cNvSpPr txBox="1"/>
          <p:nvPr/>
        </p:nvSpPr>
        <p:spPr>
          <a:xfrm>
            <a:off x="1259632" y="1988840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、防污密封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31640" y="3717032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邮箱正常工作温度在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15〬C~65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〬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，必要时应安装温度计、温控器和热交换器。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正文"/>
          <p:cNvSpPr txBox="1"/>
          <p:nvPr/>
        </p:nvSpPr>
        <p:spPr>
          <a:xfrm>
            <a:off x="1331640" y="4437112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、油箱内壁加工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31640" y="4869160"/>
            <a:ext cx="72728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新油箱经喷丸、酸洗和表面清洁后，四壁可涂一层与工作液不相容的塑料薄膜或耐油清漆。如果油箱用不锈钢板焊制时，可不必涂层。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正文"/>
          <p:cNvSpPr txBox="1"/>
          <p:nvPr/>
        </p:nvSpPr>
        <p:spPr>
          <a:xfrm>
            <a:off x="1403648" y="5805264"/>
            <a:ext cx="6699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24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、较大油箱应设置手孔或入孔，便于维护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523</Words>
  <Application>Microsoft Office PowerPoint</Application>
  <PresentationFormat>全屏显示(4:3)</PresentationFormat>
  <Paragraphs>45</Paragraphs>
  <Slides>7</Slides>
  <Notes>7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第一PPT，www.1ppt.com​</vt:lpstr>
      <vt:lpstr>Microsoft 公式 3.0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Company>Sky123.Org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崔敏</cp:lastModifiedBy>
  <cp:revision>138</cp:revision>
  <dcterms:created xsi:type="dcterms:W3CDTF">2014-08-23T07:50:00Z</dcterms:created>
  <dcterms:modified xsi:type="dcterms:W3CDTF">2017-12-05T01:59:10Z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2052-10.1.0.6877</vt:lpwstr>
  </property>
</Properties>
</file>