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activeX/activeX3.bin" ContentType="application/vnd.ms-office.activeX"/>
  <Override PartName="/ppt/activeX/activeX3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8" r:id="rId6"/>
    <p:sldId id="344" r:id="rId7"/>
    <p:sldId id="347" r:id="rId8"/>
    <p:sldId id="346" r:id="rId9"/>
    <p:sldId id="345" r:id="rId10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43"/>
        <p:guide pos="2876"/>
        <p:guide pos="208"/>
        <p:guide pos="1464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原理讲解：</a:t>
            </a:r>
            <a:r>
              <a:rPr lang="en-US" altLang="zh-CN"/>
              <a:t>P39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P39</a:t>
            </a:r>
            <a:r>
              <a:rPr lang="zh-CN" altLang="en-US"/>
              <a:t>第</a:t>
            </a:r>
            <a:r>
              <a:rPr lang="en-US" altLang="zh-CN"/>
              <a:t>2</a:t>
            </a:r>
            <a:r>
              <a:rPr lang="zh-CN" altLang="en-US"/>
              <a:t>段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wmf"/><Relationship Id="rId1" Type="http://schemas.openxmlformats.org/officeDocument/2006/relationships/control" Target="../activeX/activeX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control" Target="../activeX/activeX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9.wmf"/><Relationship Id="rId10" Type="http://schemas.openxmlformats.org/officeDocument/2006/relationships/notesSlide" Target="../notesSlides/notesSlide5.xml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wmf"/><Relationship Id="rId1" Type="http://schemas.openxmlformats.org/officeDocument/2006/relationships/control" Target="../activeX/activ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03245" y="3573145"/>
            <a:ext cx="59683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径向柱塞泵结构和工作原理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35" y="2675890"/>
            <a:ext cx="2818130" cy="2630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3628390" y="4582795"/>
            <a:ext cx="1852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单柱塞泵原理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5" name="" r:id="rId1" imgW="4721225" imgH="3168015"/>
        </mc:Choice>
        <mc:Fallback>
          <p:control name="" r:id="rId1" imgW="4721225" imgH="3168015">
            <p:pic>
              <p:nvPicPr>
                <p:cNvPr id="0" name="Host Control  4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193925" y="1471295"/>
                  <a:ext cx="4721225" cy="3168015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733550" y="5812155"/>
            <a:ext cx="4926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将多个柱塞径向排列，构成径向柱塞泵。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0" name="" r:id="rId1" imgW="6383020" imgH="4441825"/>
        </mc:Choice>
        <mc:Fallback>
          <p:control name="" r:id="rId1" imgW="6383020" imgH="4441825">
            <p:pic>
              <p:nvPicPr>
                <p:cNvPr id="0" name="Host Control  2049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09625" y="1823720"/>
                  <a:ext cx="6383020" cy="444182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结构特点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2466" name="Picture 2" descr="4-17径向柱塞泵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700213"/>
            <a:ext cx="4648200" cy="4359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8" name="Rectangle 4"/>
          <p:cNvSpPr/>
          <p:nvPr/>
        </p:nvSpPr>
        <p:spPr>
          <a:xfrm>
            <a:off x="4934585" y="2013585"/>
            <a:ext cx="4067175" cy="232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定子不动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缸体（转子）转动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偏心距e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配油轴（不动）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衬套（与缸体紧配合）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2469" name="Picture 5" descr="配油轴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988" y="4638675"/>
            <a:ext cx="4291012" cy="2219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排量与流量公式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297" name="Rectangle 2"/>
          <p:cNvSpPr/>
          <p:nvPr/>
        </p:nvSpPr>
        <p:spPr>
          <a:xfrm>
            <a:off x="914083" y="1535113"/>
            <a:ext cx="2582862" cy="68580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000" dirty="0">
              <a:solidFill>
                <a:schemeClr val="fol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491" name="Rectangle 3"/>
          <p:cNvSpPr/>
          <p:nvPr/>
        </p:nvSpPr>
        <p:spPr>
          <a:xfrm>
            <a:off x="1219200" y="5675313"/>
            <a:ext cx="6096000" cy="877887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的大小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变量泵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的方向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双向泵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3492" name="Object 2"/>
          <p:cNvGraphicFramePr/>
          <p:nvPr/>
        </p:nvGraphicFramePr>
        <p:xfrm>
          <a:off x="1676400" y="3160395"/>
          <a:ext cx="3967163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" imgW="1790700" imgH="419100" progId="Equation.3">
                  <p:embed/>
                </p:oleObj>
              </mc:Choice>
              <mc:Fallback>
                <p:oleObj name="" r:id="rId1" imgW="1790700" imgH="4191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76400" y="3160395"/>
                        <a:ext cx="3967163" cy="801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3" name="Object 3"/>
          <p:cNvGraphicFramePr/>
          <p:nvPr/>
        </p:nvGraphicFramePr>
        <p:xfrm>
          <a:off x="1676400" y="4669155"/>
          <a:ext cx="2333625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3" imgW="1104900" imgH="419100" progId="Equation.3">
                  <p:embed/>
                </p:oleObj>
              </mc:Choice>
              <mc:Fallback>
                <p:oleObj name="" r:id="rId3" imgW="1104900" imgH="4191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4669155"/>
                        <a:ext cx="2333625" cy="801688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chemeClr val="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4" name="Object 4"/>
          <p:cNvGraphicFramePr/>
          <p:nvPr/>
        </p:nvGraphicFramePr>
        <p:xfrm>
          <a:off x="1676400" y="3867150"/>
          <a:ext cx="2967038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5" imgW="1384300" imgH="419100" progId="Equation.3">
                  <p:embed/>
                </p:oleObj>
              </mc:Choice>
              <mc:Fallback>
                <p:oleObj name="" r:id="rId5" imgW="1384300" imgH="419100" progId="Equation.3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76400" y="3867150"/>
                        <a:ext cx="2967038" cy="801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2" name="Text Box 7"/>
          <p:cNvSpPr txBox="1"/>
          <p:nvPr/>
        </p:nvSpPr>
        <p:spPr>
          <a:xfrm>
            <a:off x="1524000" y="1905000"/>
            <a:ext cx="32004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密封工作腔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柱塞伸出：离心力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303" name="Text Box 8"/>
          <p:cNvSpPr txBox="1"/>
          <p:nvPr/>
        </p:nvSpPr>
        <p:spPr>
          <a:xfrm>
            <a:off x="914400" y="2801620"/>
            <a:ext cx="3429000" cy="398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000" dirty="0">
                <a:solidFill>
                  <a:schemeClr val="fol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流量计算</a:t>
            </a:r>
            <a:endParaRPr lang="zh-CN" altLang="en-US" sz="2000" dirty="0">
              <a:solidFill>
                <a:schemeClr val="fol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2466" name="Picture 2" descr="4-17径向柱塞泵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2620" y="2028825"/>
            <a:ext cx="2986405" cy="28009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491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charRg st="12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491">
                                            <p:txEl>
                                              <p:charRg st="12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359535" y="161861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优缺点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420495" y="2298065"/>
            <a:ext cx="59048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的优点是流量大，工作压力较高，便于做成多排柱塞的形式，轴向尺寸小，工作可靠等。缺点是径向尺寸大，自吸能力差，且配流轴受到径向不平衡液压力的作用，易磨损，且泄漏间隙不能补偿。这些缺点限制了其转速和压力的提高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采用径向柱塞马达的回路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径向柱塞泵结构和工作原理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5" name="" r:id="rId1" imgW="6383020" imgH="4441825"/>
        </mc:Choice>
        <mc:Fallback>
          <p:control name="" r:id="rId1" imgW="6383020" imgH="4441825">
            <p:pic>
              <p:nvPicPr>
                <p:cNvPr id="0" name="Host Control  1024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313815" y="1706245"/>
                  <a:ext cx="6383020" cy="444182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WPS 演示</Application>
  <PresentationFormat>全屏显示(16:9)</PresentationFormat>
  <Paragraphs>48</Paragraphs>
  <Slides>7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Times New Roman</vt:lpstr>
      <vt:lpstr>楷体_GB2312</vt:lpstr>
      <vt:lpstr>Tahoma</vt:lpstr>
      <vt:lpstr>Arial Unicode MS</vt:lpstr>
      <vt:lpstr>Calibri</vt:lpstr>
      <vt:lpstr>新宋体</vt:lpstr>
      <vt:lpstr>第一PPT，www.1ppt.com​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Faith2</cp:lastModifiedBy>
  <cp:revision>160</cp:revision>
  <dcterms:created xsi:type="dcterms:W3CDTF">2014-08-23T07:50:00Z</dcterms:created>
  <dcterms:modified xsi:type="dcterms:W3CDTF">2017-11-28T02:33:08Z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