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77" r:id="rId5"/>
    <p:sldId id="378" r:id="rId6"/>
    <p:sldId id="385" r:id="rId7"/>
    <p:sldId id="386" r:id="rId8"/>
    <p:sldId id="390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90"/>
        <p:guide pos="2876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077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en-US" altLang="zh-CN" sz="3600" b="1">
                <a:latin typeface="+mn-ea"/>
                <a:sym typeface="+mn-ea"/>
              </a:rPr>
              <a:t>   </a:t>
            </a:r>
            <a:r>
              <a:rPr lang="zh-CN" sz="3600" b="1">
                <a:latin typeface="+mn-ea"/>
                <a:sym typeface="+mn-ea"/>
              </a:rPr>
              <a:t>气马达</a:t>
            </a:r>
            <a:endParaRPr lang="zh-CN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855" y="2653665"/>
            <a:ext cx="3197225" cy="2682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930910" y="1151890"/>
            <a:ext cx="7488555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气马达的作用相当于电动机或液压马达，将压缩空气的压力能转换成机械能，输出力矩和旋转运动。气马达按结构形式可分为：叶片式、活塞式和薄膜式等，最为常见的是活塞式和叶片式气马达。</a:t>
            </a:r>
            <a:endParaRPr 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1216025" y="1384300"/>
            <a:ext cx="7488555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当压缩空气从Ａ口进入气室时，驱使叶片带动转子作逆时针旋转，产生转矩。废气从排气口Ｃ排出；而残留气体则从Ｂ口排出。如需改变气马达旋转方向，只需改变进、排气口即可。叶片气马达制造简单，结构紧凑，但低速转动时转矩小，低速性能不好，适用于中、低功率的机械，目前在矿山及风动工具中应用普遍。</a:t>
            </a:r>
            <a:endParaRPr 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叶片式气马达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15890" y="4185920"/>
            <a:ext cx="1914525" cy="2076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485" y="3849370"/>
            <a:ext cx="2335530" cy="23355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342265" y="1384300"/>
            <a:ext cx="836930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62000" lvl="4" indent="0">
              <a:buClr>
                <a:schemeClr val="bg1"/>
              </a:buClr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如图所示，压缩空气由进气口经配气阀配气后再进入气缸，推动活塞及连杆组件运动，使曲轴旋转。同时带动固定在曲轴上的配气阀同步转动，使压缩空气随着配气阀角度位置的改变而进入不同的活塞缸内，依次推动各个活塞运动，从而带动曲轴连续运转。与此同时，与进气缸相对的气缸则处于排气状态。活塞式气马达在低速情况下有较大的输出功率，它的低速性能好，适宜于载荷较大和要求低速转矩的机械，如起重机、绞车、绞盘、拉管机等。</a:t>
            </a:r>
            <a:endParaRPr 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、活塞式马达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04840" y="3975100"/>
            <a:ext cx="2210435" cy="27108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25" y="4030980"/>
            <a:ext cx="2667635" cy="26549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文"/>
          <p:cNvSpPr txBox="1"/>
          <p:nvPr/>
        </p:nvSpPr>
        <p:spPr>
          <a:xfrm>
            <a:off x="608330" y="1509395"/>
            <a:ext cx="730694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62000" lvl="4" indent="0">
              <a:buClr>
                <a:schemeClr val="bg1"/>
              </a:buClr>
            </a:pPr>
            <a:r>
              <a:rPr lang="zh-CN" altLang="en-US" sz="2000" dirty="0">
                <a:latin typeface="宋体" panose="02010600030101010101" pitchFamily="2" charset="-122"/>
                <a:sym typeface="+mn-ea"/>
              </a:rPr>
              <a:t>　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如图所示，实际上相当于薄膜式气缸与棘轮机构的组合，当气缸活塞作往复运动时，通过推杆端部的棘爪使棘轮作间歇转动。</a:t>
            </a:r>
            <a:endParaRPr 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薄膜式马达</a:t>
            </a:r>
            <a:endParaRPr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3395" y="3248660"/>
            <a:ext cx="3611880" cy="2530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WPS 演示</Application>
  <PresentationFormat>全屏显示(16:9)</PresentationFormat>
  <Paragraphs>18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150</cp:revision>
  <dcterms:created xsi:type="dcterms:W3CDTF">2014-08-23T07:50:00Z</dcterms:created>
  <dcterms:modified xsi:type="dcterms:W3CDTF">2017-11-28T08:20:56Z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