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7" r:id="rId5"/>
    <p:sldId id="344" r:id="rId6"/>
    <p:sldId id="353" r:id="rId7"/>
    <p:sldId id="346" r:id="rId8"/>
    <p:sldId id="351" r:id="rId9"/>
    <p:sldId id="352" r:id="rId10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6"/>
        <p:guide pos="2854"/>
        <p:guide pos="208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microsoft.com/office/2007/relationships/media" Target="file:///H:\&#28082;&#21387;&#20849;&#20139;&#36164;&#28304;&#35838;\y\&#28082;&#21147;&#21464;&#30697;&#22120;&#34394;&#25311;&#35013;&#37197;.mp4" TargetMode="External"/><Relationship Id="rId1" Type="http://schemas.openxmlformats.org/officeDocument/2006/relationships/video" Target="file:///H:\&#28082;&#21387;&#20849;&#20139;&#36164;&#28304;&#35838;\y\&#28082;&#21147;&#21464;&#30697;&#22120;&#34394;&#25311;&#35013;&#37197;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05680" y="3611245"/>
            <a:ext cx="383603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eaLnBrk="1" hangingPunct="1"/>
            <a:r>
              <a:rPr lang="zh-CN" altLang="zh-CN" sz="3600" b="1">
                <a:latin typeface="+mn-ea"/>
                <a:sym typeface="+mn-ea"/>
              </a:rPr>
              <a:t>气压传动概述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2" name="液力变矩器虚拟装配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635" y="2625725"/>
            <a:ext cx="3972560" cy="294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209675" y="1432560"/>
            <a:ext cx="74885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altLang="en-US" sz="2000" dirty="0">
                <a:latin typeface="Arial" panose="020B0604020202020204" pitchFamily="34" charset="0"/>
                <a:cs typeface="Times New Roman" panose="02020603050405020304" pitchFamily="18" charset="0"/>
                <a:sym typeface="+mn-ea"/>
              </a:rPr>
              <a:t>气压传动是以压缩空气为工作介质进行能量传递、转换和控制的传动形式。由于空气介质来源易得、无污染，易防火、防爆，因此，气压传动在一些行业生产中起着重要的作用。</a:t>
            </a:r>
            <a:endParaRPr lang="zh-CN" altLang="en-US" sz="2000" b="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0" fontAlgn="auto">
              <a:lnSpc>
                <a:spcPct val="120000"/>
              </a:lnSpc>
            </a:pP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5300" y="2676525"/>
            <a:ext cx="5594350" cy="3501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eaLnBrk="1" hangingPunct="1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气压传动的工作原理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21410" y="5084445"/>
            <a:ext cx="748855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eaLnBrk="0" hangingPunct="0"/>
            <a:r>
              <a:rPr lang="zh-CN" altLang="en-US" sz="2000" dirty="0">
                <a:latin typeface="Arial" panose="020B0604020202020204" pitchFamily="34" charset="0"/>
                <a:cs typeface="Times New Roman" panose="02020603050405020304" pitchFamily="18" charset="0"/>
                <a:sym typeface="+mn-ea"/>
              </a:rPr>
              <a:t>图   气压传动系统</a:t>
            </a:r>
            <a:endParaRPr lang="zh-CN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zh-CN" altLang="en-US" sz="2000" dirty="0">
                <a:latin typeface="Arial" panose="020B0604020202020204" pitchFamily="34" charset="0"/>
                <a:cs typeface="Times New Roman" panose="02020603050405020304" pitchFamily="18" charset="0"/>
                <a:sym typeface="+mn-ea"/>
              </a:rPr>
              <a:t>1－电动机  2－空气压缩机  3－储气罐  4－压力控制阀  5－逻辑元件  6－方向控制阀7－流量控制阀  8－机控阀  9－气缸  10－消声器  11－油雾器  12－空气过滤器</a:t>
            </a:r>
            <a:endParaRPr lang="zh-CN" altLang="en-US" sz="2000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50920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4408" y="793115"/>
            <a:ext cx="7194550" cy="3681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>
        <p:checker dir="vert"/>
      </p:transition>
    </mc:Choice>
    <mc:Fallback>
      <p:transition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eaLnBrk="1" hangingPunct="1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气压传动的工作原理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50920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4408" y="793115"/>
            <a:ext cx="7194550" cy="3681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00965" y="4566285"/>
            <a:ext cx="89427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20000"/>
              </a:lnSpc>
            </a:pPr>
            <a:r>
              <a:rPr lang="en-US" altLang="zh-CN" sz="2000" dirty="0">
                <a:latin typeface="Arial" panose="020B0604020202020204" pitchFamily="34" charset="0"/>
                <a:cs typeface="Times New Roman" panose="02020603050405020304" pitchFamily="18" charset="0"/>
                <a:sym typeface="+mn-ea"/>
              </a:rPr>
              <a:t>       </a:t>
            </a:r>
            <a:r>
              <a:rPr lang="zh-CN" altLang="en-US" sz="2000" dirty="0">
                <a:latin typeface="Arial" panose="020B0604020202020204" pitchFamily="34" charset="0"/>
                <a:cs typeface="Times New Roman" panose="02020603050405020304" pitchFamily="18" charset="0"/>
                <a:sym typeface="+mn-ea"/>
              </a:rPr>
              <a:t>工作原理概括为压缩空气的产生与净化、净化空气的调节与控制、执行机构完成工作机的要求。气源装置是由电机１带动空气压缩机２产生压缩空气经冷却、油水分离后进入储气罐３备用；压缩空气从储气罐引出经空气过滤器12再次净化，然后经减压阀４、油雾器11、逻辑元件５、换向阀６和流量阀７ 到达汽缸９，通过机控阀８控制完成油缸所需的动作。此外还要满足一些其他的要求，如用消声器10来消除噪声等。</a:t>
            </a:r>
            <a:endParaRPr lang="zh-CN" altLang="en-US" sz="20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>
        <p:checker dir="vert"/>
      </p:transition>
    </mc:Choice>
    <mc:Fallback>
      <p:transition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098550" y="993140"/>
            <a:ext cx="7488555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经过对上述系统的工作原理分析可知，气压传动基本由四大部分组成：</a:t>
            </a:r>
            <a:endParaRPr lang="zh-CN" altLang="en-US" sz="2000" b="0" dirty="0">
              <a:latin typeface="宋体" panose="02010600030101010101" pitchFamily="2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　　 </a:t>
            </a:r>
            <a:r>
              <a:rPr lang="en-US" altLang="zh-CN" sz="2000" dirty="0">
                <a:latin typeface="宋体" panose="02010600030101010101" pitchFamily="2" charset="-122"/>
                <a:sym typeface="+mn-ea"/>
              </a:rPr>
              <a:t>1</a:t>
            </a: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、气源装置　它将原动机的机械能转化为空气的压力能，是获取压缩空气的装置。主要为各种形式的空气压缩机。 </a:t>
            </a:r>
            <a:endParaRPr lang="zh-CN" altLang="en-US" sz="2000" dirty="0">
              <a:latin typeface="宋体" panose="02010600030101010101" pitchFamily="2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     </a:t>
            </a:r>
            <a:r>
              <a:rPr lang="en-US" altLang="zh-CN" sz="2000" dirty="0">
                <a:latin typeface="宋体" panose="02010600030101010101" pitchFamily="2" charset="-122"/>
                <a:sym typeface="+mn-ea"/>
              </a:rPr>
              <a:t>2</a:t>
            </a: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、执行元件　它把压缩空气的压力能转换为机械能，以驱动负载。包括气缸和气马达等。</a:t>
            </a:r>
            <a:endParaRPr lang="zh-CN" altLang="en-US" sz="2000" b="0" dirty="0">
              <a:latin typeface="宋体" panose="02010600030101010101" pitchFamily="2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　　 </a:t>
            </a:r>
            <a:r>
              <a:rPr lang="en-US" altLang="zh-CN" sz="2000" dirty="0">
                <a:latin typeface="宋体" panose="02010600030101010101" pitchFamily="2" charset="-122"/>
                <a:sym typeface="+mn-ea"/>
              </a:rPr>
              <a:t>3</a:t>
            </a: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、控制元件　它是控制气动系统中的压力、流量和方向的，从而保证执行元件完成所要求的运动规律。如各种压力阀、流量阀和方向阀等。</a:t>
            </a:r>
            <a:endParaRPr lang="zh-CN" altLang="en-US" sz="2000" b="0" dirty="0">
              <a:latin typeface="宋体" panose="02010600030101010101" pitchFamily="2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　　 </a:t>
            </a:r>
            <a:r>
              <a:rPr lang="en-US" altLang="zh-CN" sz="2000" dirty="0">
                <a:latin typeface="宋体" panose="02010600030101010101" pitchFamily="2" charset="-122"/>
                <a:sym typeface="+mn-ea"/>
              </a:rPr>
              <a:t>4</a:t>
            </a: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、辅助元件　保持压缩空气清洁、干燥、消除噪声以及提供润滑等作用，以保证气动系统正常工作。如过滤器、干燥器、消声器和油雾器等。</a:t>
            </a:r>
            <a:endParaRPr lang="zh-CN" altLang="en-US" sz="2000" b="0" dirty="0">
              <a:latin typeface="宋体" panose="02010600030101010101" pitchFamily="2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eaLnBrk="1" hangingPunct="1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气压传动的基本组成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028065" y="726440"/>
            <a:ext cx="7488555" cy="67392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气压传动与机械传动、液压传动相比具备了如下优点：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1)以空气为工作介质，来源易得，无污染，不需设回收管道；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2)介质清洁，管道不易堵塞，而且不存在介质变质、补充和更换问题，维护简单；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3)空气的粘度很小，因此流动损失小，便于实现集中供气，远距离输送；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4)气动动作迅速，反应灵敏，借助溢流阀可实现过载自动保护；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5)成本低廉，工作环境适应性好。可安全可靠地应用于易燃、易爆场合，以及严格要求清洁、无污染的场合，如食品、轻工等环境中。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气压传动的缺点：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1)气动工作压力低，故气动系统的输出力（或力矩）较小；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2)空气具有可压缩性，因此不易实现精确的速度和定位要求，系统的稳定性受负载变化的影响较大；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3)气动系统的排气噪声大，高速排气时需设置消声器；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4)空气本身无润滑性能，需另加润滑装置。 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lnSpc>
                <a:spcPct val="120000"/>
              </a:lnSpc>
            </a:pP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l" eaLnBrk="1" hangingPunct="1"/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气压传动的优缺点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1060</Words>
  <Application>WPS 演示</Application>
  <PresentationFormat>全屏显示(16:9)</PresentationFormat>
  <Paragraphs>41</Paragraphs>
  <Slides>7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139</cp:revision>
  <dcterms:created xsi:type="dcterms:W3CDTF">2014-08-23T07:50:00Z</dcterms:created>
  <dcterms:modified xsi:type="dcterms:W3CDTF">2017-12-14T05:59:20Z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