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42" r:id="rId2"/>
    <p:sldId id="320" r:id="rId3"/>
    <p:sldId id="350" r:id="rId4"/>
    <p:sldId id="351" r:id="rId5"/>
    <p:sldId id="352" r:id="rId6"/>
    <p:sldId id="353" r:id="rId7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>
        <p:scale>
          <a:sx n="77" d="100"/>
          <a:sy n="77" d="100"/>
        </p:scale>
        <p:origin x="-1044" y="-84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2017/12/29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 cstate="print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xmlns="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aike.com/sowiki/%E5%8E%8B%E5%8A%9B?prd=content_doc_search" TargetMode="External"/><Relationship Id="rId4" Type="http://schemas.openxmlformats.org/officeDocument/2006/relationships/hyperlink" Target="http://www.baike.com/sowiki/%E6%B3%A2%E4%B9%89%E5%B0%94%E5%AE%9A%E5%BE%8B?prd=content_doc_sear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31840" y="3501008"/>
            <a:ext cx="508571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/>
            <a:r>
              <a:rPr lang="zh-CN" altLang="en-US" sz="3600" b="1" dirty="0" smtClean="0">
                <a:latin typeface="+mn-ea"/>
                <a:sym typeface="+mn-ea"/>
              </a:rPr>
              <a:t>辅助元件蓄能器</a:t>
            </a:r>
            <a:endParaRPr lang="zh-CN" altLang="zh-CN" sz="3600" b="1" dirty="0">
              <a:latin typeface="+mn-ea"/>
              <a:sym typeface="+mn-ea"/>
            </a:endParaRPr>
          </a:p>
        </p:txBody>
      </p:sp>
      <p:pic>
        <p:nvPicPr>
          <p:cNvPr id="4100" name="Picture 4" descr="https://p1.ssl.qhmsg.com/dr/270_500_/t0122303b02e46a29f6.jpg?size=600x6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912"/>
            <a:ext cx="2571750" cy="276644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、作用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一、蓄能器的功能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475656" y="1340768"/>
            <a:ext cx="3277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储存油液的压力能。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正文"/>
          <p:cNvSpPr txBox="1"/>
          <p:nvPr/>
        </p:nvSpPr>
        <p:spPr>
          <a:xfrm>
            <a:off x="1187624" y="1772816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、应用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正文"/>
          <p:cNvSpPr txBox="1"/>
          <p:nvPr/>
        </p:nvSpPr>
        <p:spPr>
          <a:xfrm>
            <a:off x="1475656" y="2204864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）短时大量放油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59632" y="2780928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如果液压系统在一个工作循环中，只在很短的时间内大量用油，便可采用蓄能器作为辅助油源。在系统不需大量油液时，可以把液压泵输出的多余压力油储存在蓄能器内，到需要时再由蓄能器快速释放给系统。这样，既满足系统的最大流量的要求，又使液压泵的容量减少，电机功率减小，从而节约能耗并降低温升。 </a:t>
            </a:r>
          </a:p>
        </p:txBody>
      </p:sp>
      <p:sp>
        <p:nvSpPr>
          <p:cNvPr id="8" name="矩形 7"/>
          <p:cNvSpPr/>
          <p:nvPr/>
        </p:nvSpPr>
        <p:spPr>
          <a:xfrm>
            <a:off x="1475656" y="4725144"/>
            <a:ext cx="2130711" cy="4303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）维持系统压力</a:t>
            </a:r>
          </a:p>
        </p:txBody>
      </p:sp>
      <p:sp>
        <p:nvSpPr>
          <p:cNvPr id="9" name="矩形 8"/>
          <p:cNvSpPr/>
          <p:nvPr/>
        </p:nvSpPr>
        <p:spPr>
          <a:xfrm>
            <a:off x="1331640" y="5085184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主要用于压力机或机床夹紧装置的液压系统。在实现保压时，由蓄能器将储存的压力油液供给系统，补偿系统泄漏，使系统在一段时间内维持系统压力。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一、蓄能器的功能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正文"/>
          <p:cNvSpPr txBox="1"/>
          <p:nvPr/>
        </p:nvSpPr>
        <p:spPr>
          <a:xfrm>
            <a:off x="1403648" y="1052736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）应急能源 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59632" y="1844824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在液压泵由于停电或故障停止向系统提供油液的情况下，蓄能器充当应急能源，可避免油源突然中断所造成的机件损坏。</a:t>
            </a:r>
          </a:p>
        </p:txBody>
      </p:sp>
      <p:sp>
        <p:nvSpPr>
          <p:cNvPr id="8" name="矩形 7"/>
          <p:cNvSpPr/>
          <p:nvPr/>
        </p:nvSpPr>
        <p:spPr>
          <a:xfrm>
            <a:off x="1475656" y="2852936"/>
            <a:ext cx="2130711" cy="4303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）减小液压冲击</a:t>
            </a:r>
          </a:p>
        </p:txBody>
      </p:sp>
      <p:sp>
        <p:nvSpPr>
          <p:cNvPr id="9" name="矩形 8"/>
          <p:cNvSpPr/>
          <p:nvPr/>
        </p:nvSpPr>
        <p:spPr>
          <a:xfrm>
            <a:off x="1403648" y="3429000"/>
            <a:ext cx="6912768" cy="1128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蓄能器能吸收系统在液压泵突然启动或停止、液压阀突然关闭或开启、液压缸突然运动或停止时所出现的液压冲击，也能吸收液压泵工作时的压力脉动。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二、蓄能器的种类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、重力式蓄能器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290" name="Picture 2" descr="https://p1.ssl.qhmsg.com/t01f011c38745a5211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996952"/>
            <a:ext cx="4464496" cy="3470133"/>
          </a:xfrm>
          <a:prstGeom prst="rect">
            <a:avLst/>
          </a:prstGeom>
          <a:noFill/>
        </p:spPr>
      </p:pic>
      <p:sp>
        <p:nvSpPr>
          <p:cNvPr id="12" name="矩形 11"/>
          <p:cNvSpPr/>
          <p:nvPr/>
        </p:nvSpPr>
        <p:spPr>
          <a:xfrm>
            <a:off x="1187624" y="1196752"/>
            <a:ext cx="72008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重力式蓄能器利用提拉加载在活塞上的质量，将液体的液压能转化为重物的重力势能来储存能量。其结构简单、压力稳定，主要用于冶金等大型液压系统的恒压供油，其缺点是反应慢，结构庞大，安装局限大，只能垂直安装、不易密封，现在已很少使用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二、蓄能器的种类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31640" y="1628800"/>
            <a:ext cx="6912768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靠压缩弹簧把液压系统中的过剩压力能转化为弹簧势能存储起来，需要时释放出去。其结构简单，成本较低。但是因为弹簧伸缩量有限，而且弹簧的伸缩对压力变化不敏感，消振功能差，所以只适合小容量、低压系统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P≦1.0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1.2MPa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），或者用作缓冲装置。</a:t>
            </a:r>
          </a:p>
        </p:txBody>
      </p:sp>
      <p:sp>
        <p:nvSpPr>
          <p:cNvPr id="11" name="正文"/>
          <p:cNvSpPr txBox="1"/>
          <p:nvPr/>
        </p:nvSpPr>
        <p:spPr>
          <a:xfrm>
            <a:off x="1259632" y="980728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、弹簧式蓄能器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Picture 5" descr="表7-1蓄能器弹簧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501008"/>
            <a:ext cx="3609975" cy="31781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二、蓄能器的种类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31640" y="1412776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充气式储能器是利用密封气体的压缩膨胀来存储、释放能量的，主要由气瓶式、活塞式和气囊式。</a:t>
            </a:r>
          </a:p>
        </p:txBody>
      </p:sp>
      <p:sp>
        <p:nvSpPr>
          <p:cNvPr id="10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、气囊式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蓄能器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1331640" y="2276872"/>
            <a:ext cx="2664296" cy="4070945"/>
            <a:chOff x="3331" y="703"/>
            <a:chExt cx="1780" cy="2910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31" y="704"/>
              <a:ext cx="1337" cy="2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4599" y="2308"/>
              <a:ext cx="304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just"/>
              <a:r>
                <a:rPr lang="zh-CN" altLang="en-US" sz="2000" b="1">
                  <a:latin typeface="Times New Roman" pitchFamily="18" charset="0"/>
                </a:rPr>
                <a:t>壳体</a:t>
              </a:r>
              <a:endParaRPr lang="zh-CN" altLang="en-US" sz="2000" b="1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4460" y="703"/>
              <a:ext cx="61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just"/>
              <a:r>
                <a:rPr lang="zh-CN" altLang="en-US" sz="2000" b="1">
                  <a:latin typeface="Times New Roman" pitchFamily="18" charset="0"/>
                </a:rPr>
                <a:t>充气阀</a:t>
              </a:r>
              <a:endParaRPr lang="zh-CN" altLang="en-US" sz="2000" b="1"/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4557" y="2022"/>
              <a:ext cx="445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just"/>
              <a:r>
                <a:rPr lang="zh-CN" altLang="en-US" sz="2000" b="1">
                  <a:latin typeface="Times New Roman" pitchFamily="18" charset="0"/>
                </a:rPr>
                <a:t>气囊</a:t>
              </a:r>
              <a:endParaRPr lang="zh-CN" altLang="en-US" sz="2000" b="1"/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4490" y="2584"/>
              <a:ext cx="621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just"/>
              <a:r>
                <a:rPr lang="zh-CN" altLang="en-US" sz="2000" b="1">
                  <a:latin typeface="Times New Roman" pitchFamily="18" charset="0"/>
                </a:rPr>
                <a:t>提升阀</a:t>
              </a:r>
              <a:endParaRPr lang="zh-CN" altLang="en-US" sz="2000" b="1"/>
            </a:p>
          </p:txBody>
        </p:sp>
      </p:grpSp>
      <p:sp>
        <p:nvSpPr>
          <p:cNvPr id="17" name="矩形 16"/>
          <p:cNvSpPr/>
          <p:nvPr/>
        </p:nvSpPr>
        <p:spPr>
          <a:xfrm>
            <a:off x="4283968" y="270892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以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4" tooltip="波义尔定律"/>
              </a:rPr>
              <a:t>波义尔定律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PVn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=K=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常数）为基础，通过压缩气体完成能量转化，使用时首先向蓄能器充入预定压力的气体。当系统压力超过蓄能器内部压力时，油液压缩气体，将油液中的压力转化为气体内能；当系统压力低于蓄能器内部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5" tooltip="压力"/>
              </a:rPr>
              <a:t>压力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时，蓄能器中的油在高压气体的作用下流向外部系统，释放能量。选择适当的充气压力是这种蓄能器的关键。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555</Words>
  <Application>Microsoft Office PowerPoint</Application>
  <PresentationFormat>全屏显示(4:3)</PresentationFormat>
  <Paragraphs>34</Paragraphs>
  <Slides>6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第一PPT，www.1ppt.com​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崔敏</cp:lastModifiedBy>
  <cp:revision>145</cp:revision>
  <dcterms:created xsi:type="dcterms:W3CDTF">2014-08-23T07:50:00Z</dcterms:created>
  <dcterms:modified xsi:type="dcterms:W3CDTF">2017-12-29T09:54:07Z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