
<file path=[Content_Types].xml><?xml version="1.0" encoding="utf-8"?>
<Types xmlns="http://schemas.openxmlformats.org/package/2006/content-types">
  <Default Extension="jpeg" ContentType="image/jpeg"/>
  <Default Extension="vml" ContentType="application/vnd.openxmlformats-officedocument.vmlDrawin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activeX/activeX2.bin" ContentType="application/vnd.ms-office.activeX"/>
  <Override PartName="/ppt/activeX/activeX2.xml" ContentType="application/vnd.ms-office.activeX+xml"/>
  <Override PartName="/ppt/activeX/activeX3.bin" ContentType="application/vnd.ms-office.activeX"/>
  <Override PartName="/ppt/activeX/activeX3.xml" ContentType="application/vnd.ms-office.activeX+xml"/>
  <Override PartName="/ppt/activeX/activeX4.bin" ContentType="application/vnd.ms-office.activeX"/>
  <Override PartName="/ppt/activeX/activeX4.xml" ContentType="application/vnd.ms-office.activeX+xml"/>
  <Override PartName="/ppt/activeX/activeX5.bin" ContentType="application/vnd.ms-office.activeX"/>
  <Override PartName="/ppt/activeX/activeX5.xml" ContentType="application/vnd.ms-office.activeX+xml"/>
  <Override PartName="/ppt/activeX/activeX6.bin" ContentType="application/vnd.ms-office.activeX"/>
  <Override PartName="/ppt/activeX/activeX6.xml" ContentType="application/vnd.ms-office.activeX+xml"/>
  <Override PartName="/ppt/activeX/activeX7.bin" ContentType="application/vnd.ms-office.activeX"/>
  <Override PartName="/ppt/activeX/activeX7.xml" ContentType="application/vnd.ms-office.activeX+xml"/>
  <Override PartName="/ppt/activeX/activeX8.bin" ContentType="application/vnd.ms-office.activeX"/>
  <Override PartName="/ppt/activeX/activeX8.xml" ContentType="application/vnd.ms-office.activeX+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72" r:id="rId5"/>
    <p:sldId id="262" r:id="rId6"/>
    <p:sldId id="311" r:id="rId7"/>
    <p:sldId id="289" r:id="rId8"/>
    <p:sldId id="273" r:id="rId9"/>
    <p:sldId id="274" r:id="rId10"/>
    <p:sldId id="275" r:id="rId11"/>
    <p:sldId id="288" r:id="rId12"/>
    <p:sldId id="276" r:id="rId13"/>
    <p:sldId id="277" r:id="rId14"/>
    <p:sldId id="279" r:id="rId15"/>
    <p:sldId id="310" r:id="rId16"/>
    <p:sldId id="287" r:id="rId17"/>
    <p:sldId id="283" r:id="rId18"/>
    <p:sldId id="284" r:id="rId19"/>
    <p:sldId id="285" r:id="rId20"/>
    <p:sldId id="281" r:id="rId21"/>
    <p:sldId id="286" r:id="rId22"/>
    <p:sldId id="290" r:id="rId23"/>
    <p:sldId id="291" r:id="rId24"/>
    <p:sldId id="296" r:id="rId25"/>
    <p:sldId id="295" r:id="rId26"/>
    <p:sldId id="297" r:id="rId27"/>
    <p:sldId id="271" r:id="rId28"/>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_rels/activeX8.xml.rels><?xml version="1.0" encoding="UTF-8" standalone="yes"?>
<Relationships xmlns="http://schemas.openxmlformats.org/package/2006/relationships"><Relationship Id="rId1" Type="http://schemas.microsoft.com/office/2006/relationships/activeXControlBinary" Target="activeX8.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activeX/activeX6.xml><?xml version="1.0" encoding="utf-8"?>
<ax:ocx xmlns:ax="http://schemas.microsoft.com/office/2006/activeX" xmlns:r="http://schemas.openxmlformats.org/officeDocument/2006/relationships" ax:classid="{D27CDB6E-AE6D-11CF-96B8-444553540000}" ax:persistence="persistStorage" r:id="rId1"/>
</file>

<file path=ppt/activeX/activeX7.xml><?xml version="1.0" encoding="utf-8"?>
<ax:ocx xmlns:ax="http://schemas.microsoft.com/office/2006/activeX" xmlns:r="http://schemas.openxmlformats.org/officeDocument/2006/relationships" ax:classid="{D27CDB6E-AE6D-11CF-96B8-444553540000}" ax:persistence="persistStorage" r:id="rId1"/>
</file>

<file path=ppt/activeX/activeX8.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4470400"/>
            <a:ext cx="9144000" cy="1176421"/>
          </a:xfrm>
        </p:spPr>
        <p:txBody>
          <a:bodyPr anchor="b">
            <a:normAutofit/>
          </a:bodyPr>
          <a:lstStyle>
            <a:lvl1pPr algn="ctr">
              <a:defRPr sz="5400">
                <a:solidFill>
                  <a:schemeClr val="accent1">
                    <a:lumMod val="50000"/>
                  </a:schemeClr>
                </a:solidFill>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524000" y="5669006"/>
            <a:ext cx="9144000" cy="687344"/>
          </a:xfrm>
        </p:spPr>
        <p:txBody>
          <a:bodyPr>
            <a:normAutofit/>
          </a:bodyPr>
          <a:lstStyle>
            <a:lvl1pPr marL="0" indent="0" algn="ctr">
              <a:buNone/>
              <a:defRPr sz="3200">
                <a:solidFill>
                  <a:schemeClr val="accent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normAutofit/>
          </a:bodyPr>
          <a:lstStyle/>
          <a:p>
            <a:fld id="{15BB4C91-A4CA-4EBE-8AF8-1DBB3ECEA669}" type="datetimeFigureOut">
              <a:rPr lang="zh-CN" altLang="en-US" smtClean="0"/>
            </a:fld>
            <a:endParaRPr lang="zh-CN" altLang="en-US"/>
          </a:p>
        </p:txBody>
      </p:sp>
      <p:sp>
        <p:nvSpPr>
          <p:cNvPr id="5" name="页脚占位符 4"/>
          <p:cNvSpPr>
            <a:spLocks noGrp="1"/>
          </p:cNvSpPr>
          <p:nvPr>
            <p:ph type="ftr" sz="quarter" idx="11"/>
          </p:nvPr>
        </p:nvSpPr>
        <p:spPr/>
        <p:txBody>
          <a:bodyPr>
            <a:normAutofit/>
          </a:bodyPr>
          <a:lstStyle/>
          <a:p>
            <a:endParaRPr lang="zh-CN" altLang="en-US"/>
          </a:p>
        </p:txBody>
      </p:sp>
      <p:sp>
        <p:nvSpPr>
          <p:cNvPr id="6" name="灯片编号占位符 5"/>
          <p:cNvSpPr>
            <a:spLocks noGrp="1"/>
          </p:cNvSpPr>
          <p:nvPr>
            <p:ph type="sldNum" sz="quarter" idx="12"/>
          </p:nvPr>
        </p:nvSpPr>
        <p:spPr/>
        <p:txBody>
          <a:bodyPr>
            <a:normAutofit/>
          </a:bodyPr>
          <a:lstStyle/>
          <a:p>
            <a:fld id="{2654D154-DEB9-4DCD-801B-B3341D74A27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EFD9D74-47D9-4702-A33C-335B63B48DB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ABC47A4-756D-490B-A52F-7D9E2C9FC05F}" type="slidenum">
              <a:rPr lang="zh-CN" altLang="en-US" smtClean="0"/>
            </a:fld>
            <a:endParaRPr lang="zh-CN" altLang="en-US"/>
          </a:p>
        </p:txBody>
      </p:sp>
      <p:sp>
        <p:nvSpPr>
          <p:cNvPr id="7" name="内容占位符 6"/>
          <p:cNvSpPr>
            <a:spLocks noGrp="1"/>
          </p:cNvSpPr>
          <p:nvPr>
            <p:ph sz="quarter" idx="13"/>
          </p:nvPr>
        </p:nvSpPr>
        <p:spPr>
          <a:xfrm>
            <a:off x="1459832" y="673769"/>
            <a:ext cx="9893968" cy="5430394"/>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15BB4C91-A4CA-4EBE-8AF8-1DBB3ECEA66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54D154-DEB9-4DCD-801B-B3341D74A27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normAutofit/>
          </a:bodyPr>
          <a:lstStyle/>
          <a:p>
            <a:fld id="{15BB4C91-A4CA-4EBE-8AF8-1DBB3ECEA669}" type="datetimeFigureOut">
              <a:rPr lang="zh-CN" altLang="en-US" smtClean="0"/>
            </a:fld>
            <a:endParaRPr lang="zh-CN" altLang="en-US"/>
          </a:p>
        </p:txBody>
      </p:sp>
      <p:sp>
        <p:nvSpPr>
          <p:cNvPr id="5" name="页脚占位符 4"/>
          <p:cNvSpPr>
            <a:spLocks noGrp="1"/>
          </p:cNvSpPr>
          <p:nvPr>
            <p:ph type="ftr" sz="quarter" idx="11"/>
          </p:nvPr>
        </p:nvSpPr>
        <p:spPr/>
        <p:txBody>
          <a:bodyPr>
            <a:normAutofit/>
          </a:bodyPr>
          <a:lstStyle/>
          <a:p>
            <a:endParaRPr lang="zh-CN" altLang="en-US" dirty="0"/>
          </a:p>
        </p:txBody>
      </p:sp>
      <p:sp>
        <p:nvSpPr>
          <p:cNvPr id="6" name="灯片编号占位符 5"/>
          <p:cNvSpPr>
            <a:spLocks noGrp="1"/>
          </p:cNvSpPr>
          <p:nvPr>
            <p:ph type="sldNum" sz="quarter" idx="12"/>
          </p:nvPr>
        </p:nvSpPr>
        <p:spPr/>
        <p:txBody>
          <a:bodyPr>
            <a:normAutofit/>
          </a:bodyPr>
          <a:lstStyle/>
          <a:p>
            <a:fld id="{2654D154-DEB9-4DCD-801B-B3341D74A27F}" type="slidenum">
              <a:rPr lang="zh-CN" altLang="en-US" smtClean="0"/>
            </a:fld>
            <a:endParaRPr lang="zh-CN" altLang="en-US"/>
          </a:p>
        </p:txBody>
      </p:sp>
      <p:sp>
        <p:nvSpPr>
          <p:cNvPr id="7" name="矩形 6"/>
          <p:cNvSpPr/>
          <p:nvPr/>
        </p:nvSpPr>
        <p:spPr bwMode="auto">
          <a:xfrm>
            <a:off x="2566230" y="3162999"/>
            <a:ext cx="7119866" cy="925409"/>
          </a:xfrm>
          <a:prstGeom prst="rect">
            <a:avLst/>
          </a:prstGeom>
          <a:gradFill flip="none" rotWithShape="1">
            <a:gsLst>
              <a:gs pos="53000">
                <a:schemeClr val="accent2"/>
              </a:gs>
              <a:gs pos="100000">
                <a:schemeClr val="accent2">
                  <a:lumMod val="7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sz="2000"/>
          </a:p>
        </p:txBody>
      </p:sp>
      <p:sp>
        <p:nvSpPr>
          <p:cNvPr id="8" name="矩形 7"/>
          <p:cNvSpPr/>
          <p:nvPr/>
        </p:nvSpPr>
        <p:spPr bwMode="auto">
          <a:xfrm>
            <a:off x="2600933" y="3203486"/>
            <a:ext cx="7053353" cy="850219"/>
          </a:xfrm>
          <a:prstGeom prst="rect">
            <a:avLst/>
          </a:prstGeom>
          <a:gradFill flip="none" rotWithShape="1">
            <a:gsLst>
              <a:gs pos="100000">
                <a:schemeClr val="accent1"/>
              </a:gs>
              <a:gs pos="74000">
                <a:schemeClr val="accent1">
                  <a:lumMod val="75000"/>
                </a:schemeClr>
              </a:gs>
              <a:gs pos="0">
                <a:schemeClr val="accent1">
                  <a:lumMod val="60000"/>
                  <a:lumOff val="40000"/>
                </a:schemeClr>
              </a:gs>
              <a:gs pos="3100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sz="3600" b="1" dirty="0">
              <a:solidFill>
                <a:schemeClr val="accent2"/>
              </a:solidFill>
            </a:endParaRPr>
          </a:p>
        </p:txBody>
      </p:sp>
      <p:sp>
        <p:nvSpPr>
          <p:cNvPr id="9" name="任意多边形 8"/>
          <p:cNvSpPr/>
          <p:nvPr/>
        </p:nvSpPr>
        <p:spPr bwMode="auto">
          <a:xfrm>
            <a:off x="2624068" y="3220837"/>
            <a:ext cx="428002" cy="428002"/>
          </a:xfrm>
          <a:custGeom>
            <a:avLst/>
            <a:gdLst>
              <a:gd name="connsiteX0" fmla="*/ 586469 w 5423364"/>
              <a:gd name="connsiteY0" fmla="*/ 3778531 h 5416741"/>
              <a:gd name="connsiteX1" fmla="*/ 586469 w 5423364"/>
              <a:gd name="connsiteY1" fmla="*/ 4093221 h 5416741"/>
              <a:gd name="connsiteX2" fmla="*/ 901159 w 5423364"/>
              <a:gd name="connsiteY2" fmla="*/ 4093221 h 5416741"/>
              <a:gd name="connsiteX3" fmla="*/ 901159 w 5423364"/>
              <a:gd name="connsiteY3" fmla="*/ 3778531 h 5416741"/>
              <a:gd name="connsiteX4" fmla="*/ 941931 w 5423364"/>
              <a:gd name="connsiteY4" fmla="*/ 1734100 h 5416741"/>
              <a:gd name="connsiteX5" fmla="*/ 941931 w 5423364"/>
              <a:gd name="connsiteY5" fmla="*/ 2362054 h 5416741"/>
              <a:gd name="connsiteX6" fmla="*/ 1569884 w 5423364"/>
              <a:gd name="connsiteY6" fmla="*/ 2362054 h 5416741"/>
              <a:gd name="connsiteX7" fmla="*/ 1569884 w 5423364"/>
              <a:gd name="connsiteY7" fmla="*/ 1734100 h 5416741"/>
              <a:gd name="connsiteX8" fmla="*/ 947912 w 5423364"/>
              <a:gd name="connsiteY8" fmla="*/ 945546 h 5416741"/>
              <a:gd name="connsiteX9" fmla="*/ 947912 w 5423364"/>
              <a:gd name="connsiteY9" fmla="*/ 1573498 h 5416741"/>
              <a:gd name="connsiteX10" fmla="*/ 1575865 w 5423364"/>
              <a:gd name="connsiteY10" fmla="*/ 1573498 h 5416741"/>
              <a:gd name="connsiteX11" fmla="*/ 1575865 w 5423364"/>
              <a:gd name="connsiteY11" fmla="*/ 945546 h 5416741"/>
              <a:gd name="connsiteX12" fmla="*/ 1738596 w 5423364"/>
              <a:gd name="connsiteY12" fmla="*/ 945546 h 5416741"/>
              <a:gd name="connsiteX13" fmla="*/ 1738596 w 5423364"/>
              <a:gd name="connsiteY13" fmla="*/ 1573498 h 5416741"/>
              <a:gd name="connsiteX14" fmla="*/ 2366549 w 5423364"/>
              <a:gd name="connsiteY14" fmla="*/ 1573498 h 5416741"/>
              <a:gd name="connsiteX15" fmla="*/ 2366549 w 5423364"/>
              <a:gd name="connsiteY15" fmla="*/ 945546 h 5416741"/>
              <a:gd name="connsiteX16" fmla="*/ 3785154 w 5423364"/>
              <a:gd name="connsiteY16" fmla="*/ 579766 h 5416741"/>
              <a:gd name="connsiteX17" fmla="*/ 3785154 w 5423364"/>
              <a:gd name="connsiteY17" fmla="*/ 894456 h 5416741"/>
              <a:gd name="connsiteX18" fmla="*/ 4099844 w 5423364"/>
              <a:gd name="connsiteY18" fmla="*/ 894456 h 5416741"/>
              <a:gd name="connsiteX19" fmla="*/ 4099844 w 5423364"/>
              <a:gd name="connsiteY19" fmla="*/ 579766 h 5416741"/>
              <a:gd name="connsiteX20" fmla="*/ 156988 w 5423364"/>
              <a:gd name="connsiteY20" fmla="*/ 156989 h 5416741"/>
              <a:gd name="connsiteX21" fmla="*/ 156988 w 5423364"/>
              <a:gd name="connsiteY21" fmla="*/ 784943 h 5416741"/>
              <a:gd name="connsiteX22" fmla="*/ 784942 w 5423364"/>
              <a:gd name="connsiteY22" fmla="*/ 784943 h 5416741"/>
              <a:gd name="connsiteX23" fmla="*/ 784942 w 5423364"/>
              <a:gd name="connsiteY23" fmla="*/ 156989 h 5416741"/>
              <a:gd name="connsiteX24" fmla="*/ 3314221 w 5423364"/>
              <a:gd name="connsiteY24" fmla="*/ 0 h 5416741"/>
              <a:gd name="connsiteX25" fmla="*/ 3471209 w 5423364"/>
              <a:gd name="connsiteY25" fmla="*/ 0 h 5416741"/>
              <a:gd name="connsiteX26" fmla="*/ 3471209 w 5423364"/>
              <a:gd name="connsiteY26" fmla="*/ 1287546 h 5416741"/>
              <a:gd name="connsiteX27" fmla="*/ 4102777 w 5423364"/>
              <a:gd name="connsiteY27" fmla="*/ 1287546 h 5416741"/>
              <a:gd name="connsiteX28" fmla="*/ 4102777 w 5423364"/>
              <a:gd name="connsiteY28" fmla="*/ 1054378 h 5416741"/>
              <a:gd name="connsiteX29" fmla="*/ 3625233 w 5423364"/>
              <a:gd name="connsiteY29" fmla="*/ 1054378 h 5416741"/>
              <a:gd name="connsiteX30" fmla="*/ 3625233 w 5423364"/>
              <a:gd name="connsiteY30" fmla="*/ 419845 h 5416741"/>
              <a:gd name="connsiteX31" fmla="*/ 4259765 w 5423364"/>
              <a:gd name="connsiteY31" fmla="*/ 419845 h 5416741"/>
              <a:gd name="connsiteX32" fmla="*/ 4259765 w 5423364"/>
              <a:gd name="connsiteY32" fmla="*/ 723813 h 5416741"/>
              <a:gd name="connsiteX33" fmla="*/ 4259765 w 5423364"/>
              <a:gd name="connsiteY33" fmla="*/ 897390 h 5416741"/>
              <a:gd name="connsiteX34" fmla="*/ 4474599 w 5423364"/>
              <a:gd name="connsiteY34" fmla="*/ 897390 h 5416741"/>
              <a:gd name="connsiteX35" fmla="*/ 4474599 w 5423364"/>
              <a:gd name="connsiteY35" fmla="*/ 10377 h 5416741"/>
              <a:gd name="connsiteX36" fmla="*/ 4480164 w 5423364"/>
              <a:gd name="connsiteY36" fmla="*/ 10377 h 5416741"/>
              <a:gd name="connsiteX37" fmla="*/ 4480164 w 5423364"/>
              <a:gd name="connsiteY37" fmla="*/ 1 h 5416741"/>
              <a:gd name="connsiteX38" fmla="*/ 5423364 w 5423364"/>
              <a:gd name="connsiteY38" fmla="*/ 1 h 5416741"/>
              <a:gd name="connsiteX39" fmla="*/ 5423364 w 5423364"/>
              <a:gd name="connsiteY39" fmla="*/ 156268 h 5416741"/>
              <a:gd name="connsiteX40" fmla="*/ 4631587 w 5423364"/>
              <a:gd name="connsiteY40" fmla="*/ 156268 h 5416741"/>
              <a:gd name="connsiteX41" fmla="*/ 4631587 w 5423364"/>
              <a:gd name="connsiteY41" fmla="*/ 1054377 h 5416741"/>
              <a:gd name="connsiteX42" fmla="*/ 4474599 w 5423364"/>
              <a:gd name="connsiteY42" fmla="*/ 1054377 h 5416741"/>
              <a:gd name="connsiteX43" fmla="*/ 4474599 w 5423364"/>
              <a:gd name="connsiteY43" fmla="*/ 1053657 h 5416741"/>
              <a:gd name="connsiteX44" fmla="*/ 4259765 w 5423364"/>
              <a:gd name="connsiteY44" fmla="*/ 1053657 h 5416741"/>
              <a:gd name="connsiteX45" fmla="*/ 4259765 w 5423364"/>
              <a:gd name="connsiteY45" fmla="*/ 1054378 h 5416741"/>
              <a:gd name="connsiteX46" fmla="*/ 4259765 w 5423364"/>
              <a:gd name="connsiteY46" fmla="*/ 1287546 h 5416741"/>
              <a:gd name="connsiteX47" fmla="*/ 4259766 w 5423364"/>
              <a:gd name="connsiteY47" fmla="*/ 1287546 h 5416741"/>
              <a:gd name="connsiteX48" fmla="*/ 4259766 w 5423364"/>
              <a:gd name="connsiteY48" fmla="*/ 1443813 h 5416741"/>
              <a:gd name="connsiteX49" fmla="*/ 3323766 w 5423364"/>
              <a:gd name="connsiteY49" fmla="*/ 1443813 h 5416741"/>
              <a:gd name="connsiteX50" fmla="*/ 3323766 w 5423364"/>
              <a:gd name="connsiteY50" fmla="*/ 1440000 h 5416741"/>
              <a:gd name="connsiteX51" fmla="*/ 3314221 w 5423364"/>
              <a:gd name="connsiteY51" fmla="*/ 1440000 h 5416741"/>
              <a:gd name="connsiteX52" fmla="*/ 3314221 w 5423364"/>
              <a:gd name="connsiteY52" fmla="*/ 156989 h 5416741"/>
              <a:gd name="connsiteX53" fmla="*/ 1737874 w 5423364"/>
              <a:gd name="connsiteY53" fmla="*/ 156989 h 5416741"/>
              <a:gd name="connsiteX54" fmla="*/ 1737874 w 5423364"/>
              <a:gd name="connsiteY54" fmla="*/ 788557 h 5416741"/>
              <a:gd name="connsiteX55" fmla="*/ 2523537 w 5423364"/>
              <a:gd name="connsiteY55" fmla="*/ 788557 h 5416741"/>
              <a:gd name="connsiteX56" fmla="*/ 2523537 w 5423364"/>
              <a:gd name="connsiteY56" fmla="*/ 1730486 h 5416741"/>
              <a:gd name="connsiteX57" fmla="*/ 1732853 w 5423364"/>
              <a:gd name="connsiteY57" fmla="*/ 1730486 h 5416741"/>
              <a:gd name="connsiteX58" fmla="*/ 1726872 w 5423364"/>
              <a:gd name="connsiteY58" fmla="*/ 1730486 h 5416741"/>
              <a:gd name="connsiteX59" fmla="*/ 1726872 w 5423364"/>
              <a:gd name="connsiteY59" fmla="*/ 2519042 h 5416741"/>
              <a:gd name="connsiteX60" fmla="*/ 784942 w 5423364"/>
              <a:gd name="connsiteY60" fmla="*/ 2519042 h 5416741"/>
              <a:gd name="connsiteX61" fmla="*/ 784942 w 5423364"/>
              <a:gd name="connsiteY61" fmla="*/ 1734100 h 5416741"/>
              <a:gd name="connsiteX62" fmla="*/ 162970 w 5423364"/>
              <a:gd name="connsiteY62" fmla="*/ 1734100 h 5416741"/>
              <a:gd name="connsiteX63" fmla="*/ 162970 w 5423364"/>
              <a:gd name="connsiteY63" fmla="*/ 3307598 h 5416741"/>
              <a:gd name="connsiteX64" fmla="*/ 1446703 w 5423364"/>
              <a:gd name="connsiteY64" fmla="*/ 3307598 h 5416741"/>
              <a:gd name="connsiteX65" fmla="*/ 1446703 w 5423364"/>
              <a:gd name="connsiteY65" fmla="*/ 3317142 h 5416741"/>
              <a:gd name="connsiteX66" fmla="*/ 1450516 w 5423364"/>
              <a:gd name="connsiteY66" fmla="*/ 3317142 h 5416741"/>
              <a:gd name="connsiteX67" fmla="*/ 1450516 w 5423364"/>
              <a:gd name="connsiteY67" fmla="*/ 4096154 h 5416741"/>
              <a:gd name="connsiteX68" fmla="*/ 1450516 w 5423364"/>
              <a:gd name="connsiteY68" fmla="*/ 4253142 h 5416741"/>
              <a:gd name="connsiteX69" fmla="*/ 1294249 w 5423364"/>
              <a:gd name="connsiteY69" fmla="*/ 4253142 h 5416741"/>
              <a:gd name="connsiteX70" fmla="*/ 1061080 w 5423364"/>
              <a:gd name="connsiteY70" fmla="*/ 4253142 h 5416741"/>
              <a:gd name="connsiteX71" fmla="*/ 1060359 w 5423364"/>
              <a:gd name="connsiteY71" fmla="*/ 4253142 h 5416741"/>
              <a:gd name="connsiteX72" fmla="*/ 1060359 w 5423364"/>
              <a:gd name="connsiteY72" fmla="*/ 4467976 h 5416741"/>
              <a:gd name="connsiteX73" fmla="*/ 1061080 w 5423364"/>
              <a:gd name="connsiteY73" fmla="*/ 4467976 h 5416741"/>
              <a:gd name="connsiteX74" fmla="*/ 1061080 w 5423364"/>
              <a:gd name="connsiteY74" fmla="*/ 4624964 h 5416741"/>
              <a:gd name="connsiteX75" fmla="*/ 162970 w 5423364"/>
              <a:gd name="connsiteY75" fmla="*/ 4624964 h 5416741"/>
              <a:gd name="connsiteX76" fmla="*/ 162970 w 5423364"/>
              <a:gd name="connsiteY76" fmla="*/ 5416741 h 5416741"/>
              <a:gd name="connsiteX77" fmla="*/ 6703 w 5423364"/>
              <a:gd name="connsiteY77" fmla="*/ 5416741 h 5416741"/>
              <a:gd name="connsiteX78" fmla="*/ 6703 w 5423364"/>
              <a:gd name="connsiteY78" fmla="*/ 4473541 h 5416741"/>
              <a:gd name="connsiteX79" fmla="*/ 17080 w 5423364"/>
              <a:gd name="connsiteY79" fmla="*/ 4473541 h 5416741"/>
              <a:gd name="connsiteX80" fmla="*/ 17080 w 5423364"/>
              <a:gd name="connsiteY80" fmla="*/ 4467976 h 5416741"/>
              <a:gd name="connsiteX81" fmla="*/ 904092 w 5423364"/>
              <a:gd name="connsiteY81" fmla="*/ 4467976 h 5416741"/>
              <a:gd name="connsiteX82" fmla="*/ 904092 w 5423364"/>
              <a:gd name="connsiteY82" fmla="*/ 4253142 h 5416741"/>
              <a:gd name="connsiteX83" fmla="*/ 730516 w 5423364"/>
              <a:gd name="connsiteY83" fmla="*/ 4253142 h 5416741"/>
              <a:gd name="connsiteX84" fmla="*/ 426548 w 5423364"/>
              <a:gd name="connsiteY84" fmla="*/ 4253142 h 5416741"/>
              <a:gd name="connsiteX85" fmla="*/ 426548 w 5423364"/>
              <a:gd name="connsiteY85" fmla="*/ 3618610 h 5416741"/>
              <a:gd name="connsiteX86" fmla="*/ 1061080 w 5423364"/>
              <a:gd name="connsiteY86" fmla="*/ 3618610 h 5416741"/>
              <a:gd name="connsiteX87" fmla="*/ 1061080 w 5423364"/>
              <a:gd name="connsiteY87" fmla="*/ 4096154 h 5416741"/>
              <a:gd name="connsiteX88" fmla="*/ 1294249 w 5423364"/>
              <a:gd name="connsiteY88" fmla="*/ 4096154 h 5416741"/>
              <a:gd name="connsiteX89" fmla="*/ 1294249 w 5423364"/>
              <a:gd name="connsiteY89" fmla="*/ 3464586 h 5416741"/>
              <a:gd name="connsiteX90" fmla="*/ 6703 w 5423364"/>
              <a:gd name="connsiteY90" fmla="*/ 3464586 h 5416741"/>
              <a:gd name="connsiteX91" fmla="*/ 6703 w 5423364"/>
              <a:gd name="connsiteY91" fmla="*/ 3449112 h 5416741"/>
              <a:gd name="connsiteX92" fmla="*/ 6703 w 5423364"/>
              <a:gd name="connsiteY92" fmla="*/ 3307598 h 5416741"/>
              <a:gd name="connsiteX93" fmla="*/ 6703 w 5423364"/>
              <a:gd name="connsiteY93" fmla="*/ 1734100 h 5416741"/>
              <a:gd name="connsiteX94" fmla="*/ 5981 w 5423364"/>
              <a:gd name="connsiteY94" fmla="*/ 1734100 h 5416741"/>
              <a:gd name="connsiteX95" fmla="*/ 5981 w 5423364"/>
              <a:gd name="connsiteY95" fmla="*/ 1577112 h 5416741"/>
              <a:gd name="connsiteX96" fmla="*/ 6703 w 5423364"/>
              <a:gd name="connsiteY96" fmla="*/ 1577112 h 5416741"/>
              <a:gd name="connsiteX97" fmla="*/ 162970 w 5423364"/>
              <a:gd name="connsiteY97" fmla="*/ 1577112 h 5416741"/>
              <a:gd name="connsiteX98" fmla="*/ 784942 w 5423364"/>
              <a:gd name="connsiteY98" fmla="*/ 1577112 h 5416741"/>
              <a:gd name="connsiteX99" fmla="*/ 790923 w 5423364"/>
              <a:gd name="connsiteY99" fmla="*/ 1577112 h 5416741"/>
              <a:gd name="connsiteX100" fmla="*/ 790923 w 5423364"/>
              <a:gd name="connsiteY100" fmla="*/ 941931 h 5416741"/>
              <a:gd name="connsiteX101" fmla="*/ 0 w 5423364"/>
              <a:gd name="connsiteY101" fmla="*/ 941931 h 5416741"/>
              <a:gd name="connsiteX102" fmla="*/ 0 w 5423364"/>
              <a:gd name="connsiteY102" fmla="*/ 1 h 5416741"/>
              <a:gd name="connsiteX103" fmla="*/ 941930 w 5423364"/>
              <a:gd name="connsiteY103" fmla="*/ 1 h 5416741"/>
              <a:gd name="connsiteX104" fmla="*/ 941930 w 5423364"/>
              <a:gd name="connsiteY104" fmla="*/ 788557 h 5416741"/>
              <a:gd name="connsiteX105" fmla="*/ 1581607 w 5423364"/>
              <a:gd name="connsiteY105" fmla="*/ 788557 h 5416741"/>
              <a:gd name="connsiteX106" fmla="*/ 1581607 w 5423364"/>
              <a:gd name="connsiteY106" fmla="*/ 156989 h 5416741"/>
              <a:gd name="connsiteX107" fmla="*/ 1581607 w 5423364"/>
              <a:gd name="connsiteY107" fmla="*/ 1 h 5416741"/>
              <a:gd name="connsiteX108" fmla="*/ 1581607 w 5423364"/>
              <a:gd name="connsiteY108" fmla="*/ 1 h 5416741"/>
              <a:gd name="connsiteX109" fmla="*/ 1737874 w 5423364"/>
              <a:gd name="connsiteY109" fmla="*/ 1 h 5416741"/>
              <a:gd name="connsiteX110" fmla="*/ 1737874 w 5423364"/>
              <a:gd name="connsiteY110" fmla="*/ 1 h 5416741"/>
              <a:gd name="connsiteX111" fmla="*/ 3314221 w 5423364"/>
              <a:gd name="connsiteY111" fmla="*/ 1 h 5416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5423364" h="5416741">
                <a:moveTo>
                  <a:pt x="586469" y="3778531"/>
                </a:moveTo>
                <a:lnTo>
                  <a:pt x="586469" y="4093221"/>
                </a:lnTo>
                <a:lnTo>
                  <a:pt x="901159" y="4093221"/>
                </a:lnTo>
                <a:lnTo>
                  <a:pt x="901159" y="3778531"/>
                </a:lnTo>
                <a:close/>
                <a:moveTo>
                  <a:pt x="941931" y="1734100"/>
                </a:moveTo>
                <a:lnTo>
                  <a:pt x="941931" y="2362054"/>
                </a:lnTo>
                <a:lnTo>
                  <a:pt x="1569884" y="2362054"/>
                </a:lnTo>
                <a:lnTo>
                  <a:pt x="1569884" y="1734100"/>
                </a:lnTo>
                <a:close/>
                <a:moveTo>
                  <a:pt x="947912" y="945546"/>
                </a:moveTo>
                <a:lnTo>
                  <a:pt x="947912" y="1573498"/>
                </a:lnTo>
                <a:lnTo>
                  <a:pt x="1575865" y="1573498"/>
                </a:lnTo>
                <a:lnTo>
                  <a:pt x="1575865" y="945546"/>
                </a:lnTo>
                <a:close/>
                <a:moveTo>
                  <a:pt x="1738596" y="945546"/>
                </a:moveTo>
                <a:lnTo>
                  <a:pt x="1738596" y="1573498"/>
                </a:lnTo>
                <a:lnTo>
                  <a:pt x="2366549" y="1573498"/>
                </a:lnTo>
                <a:lnTo>
                  <a:pt x="2366549" y="945546"/>
                </a:lnTo>
                <a:close/>
                <a:moveTo>
                  <a:pt x="3785154" y="579766"/>
                </a:moveTo>
                <a:lnTo>
                  <a:pt x="3785154" y="894456"/>
                </a:lnTo>
                <a:lnTo>
                  <a:pt x="4099844" y="894456"/>
                </a:lnTo>
                <a:lnTo>
                  <a:pt x="4099844" y="579766"/>
                </a:lnTo>
                <a:close/>
                <a:moveTo>
                  <a:pt x="156988" y="156989"/>
                </a:moveTo>
                <a:lnTo>
                  <a:pt x="156988" y="784943"/>
                </a:lnTo>
                <a:lnTo>
                  <a:pt x="784942" y="784943"/>
                </a:lnTo>
                <a:lnTo>
                  <a:pt x="784942" y="156989"/>
                </a:lnTo>
                <a:close/>
                <a:moveTo>
                  <a:pt x="3314221" y="0"/>
                </a:moveTo>
                <a:lnTo>
                  <a:pt x="3471209" y="0"/>
                </a:lnTo>
                <a:lnTo>
                  <a:pt x="3471209" y="1287546"/>
                </a:lnTo>
                <a:lnTo>
                  <a:pt x="4102777" y="1287546"/>
                </a:lnTo>
                <a:lnTo>
                  <a:pt x="4102777" y="1054378"/>
                </a:lnTo>
                <a:lnTo>
                  <a:pt x="3625233" y="1054378"/>
                </a:lnTo>
                <a:lnTo>
                  <a:pt x="3625233" y="419845"/>
                </a:lnTo>
                <a:lnTo>
                  <a:pt x="4259765" y="419845"/>
                </a:lnTo>
                <a:lnTo>
                  <a:pt x="4259765" y="723813"/>
                </a:lnTo>
                <a:lnTo>
                  <a:pt x="4259765" y="897390"/>
                </a:lnTo>
                <a:lnTo>
                  <a:pt x="4474599" y="897390"/>
                </a:lnTo>
                <a:lnTo>
                  <a:pt x="4474599" y="10377"/>
                </a:lnTo>
                <a:lnTo>
                  <a:pt x="4480164" y="10377"/>
                </a:lnTo>
                <a:lnTo>
                  <a:pt x="4480164" y="1"/>
                </a:lnTo>
                <a:lnTo>
                  <a:pt x="5423364" y="1"/>
                </a:lnTo>
                <a:lnTo>
                  <a:pt x="5423364" y="156268"/>
                </a:lnTo>
                <a:lnTo>
                  <a:pt x="4631587" y="156268"/>
                </a:lnTo>
                <a:lnTo>
                  <a:pt x="4631587" y="1054377"/>
                </a:lnTo>
                <a:lnTo>
                  <a:pt x="4474599" y="1054377"/>
                </a:lnTo>
                <a:lnTo>
                  <a:pt x="4474599" y="1053657"/>
                </a:lnTo>
                <a:lnTo>
                  <a:pt x="4259765" y="1053657"/>
                </a:lnTo>
                <a:lnTo>
                  <a:pt x="4259765" y="1054378"/>
                </a:lnTo>
                <a:lnTo>
                  <a:pt x="4259765" y="1287546"/>
                </a:lnTo>
                <a:lnTo>
                  <a:pt x="4259766" y="1287546"/>
                </a:lnTo>
                <a:lnTo>
                  <a:pt x="4259766" y="1443813"/>
                </a:lnTo>
                <a:lnTo>
                  <a:pt x="3323766" y="1443813"/>
                </a:lnTo>
                <a:lnTo>
                  <a:pt x="3323766" y="1440000"/>
                </a:lnTo>
                <a:lnTo>
                  <a:pt x="3314221" y="1440000"/>
                </a:lnTo>
                <a:lnTo>
                  <a:pt x="3314221" y="156989"/>
                </a:lnTo>
                <a:lnTo>
                  <a:pt x="1737874" y="156989"/>
                </a:lnTo>
                <a:lnTo>
                  <a:pt x="1737874" y="788557"/>
                </a:lnTo>
                <a:lnTo>
                  <a:pt x="2523537" y="788557"/>
                </a:lnTo>
                <a:lnTo>
                  <a:pt x="2523537" y="1730486"/>
                </a:lnTo>
                <a:lnTo>
                  <a:pt x="1732853" y="1730486"/>
                </a:lnTo>
                <a:lnTo>
                  <a:pt x="1726872" y="1730486"/>
                </a:lnTo>
                <a:lnTo>
                  <a:pt x="1726872" y="2519042"/>
                </a:lnTo>
                <a:lnTo>
                  <a:pt x="784942" y="2519042"/>
                </a:lnTo>
                <a:lnTo>
                  <a:pt x="784942" y="1734100"/>
                </a:lnTo>
                <a:lnTo>
                  <a:pt x="162970" y="1734100"/>
                </a:lnTo>
                <a:lnTo>
                  <a:pt x="162970" y="3307598"/>
                </a:lnTo>
                <a:lnTo>
                  <a:pt x="1446703" y="3307598"/>
                </a:lnTo>
                <a:lnTo>
                  <a:pt x="1446703" y="3317142"/>
                </a:lnTo>
                <a:lnTo>
                  <a:pt x="1450516" y="3317142"/>
                </a:lnTo>
                <a:lnTo>
                  <a:pt x="1450516" y="4096154"/>
                </a:lnTo>
                <a:lnTo>
                  <a:pt x="1450516" y="4253142"/>
                </a:lnTo>
                <a:lnTo>
                  <a:pt x="1294249" y="4253142"/>
                </a:lnTo>
                <a:lnTo>
                  <a:pt x="1061080" y="4253142"/>
                </a:lnTo>
                <a:lnTo>
                  <a:pt x="1060359" y="4253142"/>
                </a:lnTo>
                <a:lnTo>
                  <a:pt x="1060359" y="4467976"/>
                </a:lnTo>
                <a:lnTo>
                  <a:pt x="1061080" y="4467976"/>
                </a:lnTo>
                <a:lnTo>
                  <a:pt x="1061080" y="4624964"/>
                </a:lnTo>
                <a:lnTo>
                  <a:pt x="162970" y="4624964"/>
                </a:lnTo>
                <a:lnTo>
                  <a:pt x="162970" y="5416741"/>
                </a:lnTo>
                <a:lnTo>
                  <a:pt x="6703" y="5416741"/>
                </a:lnTo>
                <a:lnTo>
                  <a:pt x="6703" y="4473541"/>
                </a:lnTo>
                <a:lnTo>
                  <a:pt x="17080" y="4473541"/>
                </a:lnTo>
                <a:lnTo>
                  <a:pt x="17080" y="4467976"/>
                </a:lnTo>
                <a:lnTo>
                  <a:pt x="904092" y="4467976"/>
                </a:lnTo>
                <a:lnTo>
                  <a:pt x="904092" y="4253142"/>
                </a:lnTo>
                <a:lnTo>
                  <a:pt x="730516" y="4253142"/>
                </a:lnTo>
                <a:lnTo>
                  <a:pt x="426548" y="4253142"/>
                </a:lnTo>
                <a:lnTo>
                  <a:pt x="426548" y="3618610"/>
                </a:lnTo>
                <a:lnTo>
                  <a:pt x="1061080" y="3618610"/>
                </a:lnTo>
                <a:lnTo>
                  <a:pt x="1061080" y="4096154"/>
                </a:lnTo>
                <a:lnTo>
                  <a:pt x="1294249" y="4096154"/>
                </a:lnTo>
                <a:lnTo>
                  <a:pt x="1294249" y="3464586"/>
                </a:lnTo>
                <a:lnTo>
                  <a:pt x="6703" y="3464586"/>
                </a:lnTo>
                <a:lnTo>
                  <a:pt x="6703" y="3449112"/>
                </a:lnTo>
                <a:lnTo>
                  <a:pt x="6703" y="3307598"/>
                </a:lnTo>
                <a:lnTo>
                  <a:pt x="6703" y="1734100"/>
                </a:lnTo>
                <a:lnTo>
                  <a:pt x="5981" y="1734100"/>
                </a:lnTo>
                <a:lnTo>
                  <a:pt x="5981" y="1577112"/>
                </a:lnTo>
                <a:lnTo>
                  <a:pt x="6703" y="1577112"/>
                </a:lnTo>
                <a:lnTo>
                  <a:pt x="162970" y="1577112"/>
                </a:lnTo>
                <a:lnTo>
                  <a:pt x="784942" y="1577112"/>
                </a:lnTo>
                <a:lnTo>
                  <a:pt x="790923" y="1577112"/>
                </a:lnTo>
                <a:lnTo>
                  <a:pt x="790923" y="941931"/>
                </a:lnTo>
                <a:lnTo>
                  <a:pt x="0" y="941931"/>
                </a:lnTo>
                <a:lnTo>
                  <a:pt x="0" y="1"/>
                </a:lnTo>
                <a:lnTo>
                  <a:pt x="941930" y="1"/>
                </a:lnTo>
                <a:lnTo>
                  <a:pt x="941930" y="788557"/>
                </a:lnTo>
                <a:lnTo>
                  <a:pt x="1581607" y="788557"/>
                </a:lnTo>
                <a:lnTo>
                  <a:pt x="1581607" y="156989"/>
                </a:lnTo>
                <a:lnTo>
                  <a:pt x="1581607" y="1"/>
                </a:lnTo>
                <a:lnTo>
                  <a:pt x="1581607" y="1"/>
                </a:lnTo>
                <a:lnTo>
                  <a:pt x="1737874" y="1"/>
                </a:lnTo>
                <a:lnTo>
                  <a:pt x="1737874" y="1"/>
                </a:lnTo>
                <a:lnTo>
                  <a:pt x="3314221" y="1"/>
                </a:lnTo>
                <a:close/>
              </a:path>
            </a:pathLst>
          </a:custGeom>
          <a:gradFill>
            <a:gsLst>
              <a:gs pos="53000">
                <a:schemeClr val="accent2"/>
              </a:gs>
              <a:gs pos="100000">
                <a:schemeClr val="accent2">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sz="2000"/>
          </a:p>
        </p:txBody>
      </p:sp>
      <p:sp>
        <p:nvSpPr>
          <p:cNvPr id="10" name="任意多边形 9"/>
          <p:cNvSpPr/>
          <p:nvPr/>
        </p:nvSpPr>
        <p:spPr bwMode="auto">
          <a:xfrm rot="10800000">
            <a:off x="9182905" y="3573650"/>
            <a:ext cx="448246" cy="445353"/>
          </a:xfrm>
          <a:custGeom>
            <a:avLst/>
            <a:gdLst>
              <a:gd name="connsiteX0" fmla="*/ 586469 w 5423364"/>
              <a:gd name="connsiteY0" fmla="*/ 3778531 h 5416741"/>
              <a:gd name="connsiteX1" fmla="*/ 586469 w 5423364"/>
              <a:gd name="connsiteY1" fmla="*/ 4093221 h 5416741"/>
              <a:gd name="connsiteX2" fmla="*/ 901159 w 5423364"/>
              <a:gd name="connsiteY2" fmla="*/ 4093221 h 5416741"/>
              <a:gd name="connsiteX3" fmla="*/ 901159 w 5423364"/>
              <a:gd name="connsiteY3" fmla="*/ 3778531 h 5416741"/>
              <a:gd name="connsiteX4" fmla="*/ 941931 w 5423364"/>
              <a:gd name="connsiteY4" fmla="*/ 1734100 h 5416741"/>
              <a:gd name="connsiteX5" fmla="*/ 941931 w 5423364"/>
              <a:gd name="connsiteY5" fmla="*/ 2362054 h 5416741"/>
              <a:gd name="connsiteX6" fmla="*/ 1569884 w 5423364"/>
              <a:gd name="connsiteY6" fmla="*/ 2362054 h 5416741"/>
              <a:gd name="connsiteX7" fmla="*/ 1569884 w 5423364"/>
              <a:gd name="connsiteY7" fmla="*/ 1734100 h 5416741"/>
              <a:gd name="connsiteX8" fmla="*/ 947912 w 5423364"/>
              <a:gd name="connsiteY8" fmla="*/ 945546 h 5416741"/>
              <a:gd name="connsiteX9" fmla="*/ 947912 w 5423364"/>
              <a:gd name="connsiteY9" fmla="*/ 1573498 h 5416741"/>
              <a:gd name="connsiteX10" fmla="*/ 1575865 w 5423364"/>
              <a:gd name="connsiteY10" fmla="*/ 1573498 h 5416741"/>
              <a:gd name="connsiteX11" fmla="*/ 1575865 w 5423364"/>
              <a:gd name="connsiteY11" fmla="*/ 945546 h 5416741"/>
              <a:gd name="connsiteX12" fmla="*/ 1738596 w 5423364"/>
              <a:gd name="connsiteY12" fmla="*/ 945546 h 5416741"/>
              <a:gd name="connsiteX13" fmla="*/ 1738596 w 5423364"/>
              <a:gd name="connsiteY13" fmla="*/ 1573498 h 5416741"/>
              <a:gd name="connsiteX14" fmla="*/ 2366549 w 5423364"/>
              <a:gd name="connsiteY14" fmla="*/ 1573498 h 5416741"/>
              <a:gd name="connsiteX15" fmla="*/ 2366549 w 5423364"/>
              <a:gd name="connsiteY15" fmla="*/ 945546 h 5416741"/>
              <a:gd name="connsiteX16" fmla="*/ 3785154 w 5423364"/>
              <a:gd name="connsiteY16" fmla="*/ 579766 h 5416741"/>
              <a:gd name="connsiteX17" fmla="*/ 3785154 w 5423364"/>
              <a:gd name="connsiteY17" fmla="*/ 894456 h 5416741"/>
              <a:gd name="connsiteX18" fmla="*/ 4099844 w 5423364"/>
              <a:gd name="connsiteY18" fmla="*/ 894456 h 5416741"/>
              <a:gd name="connsiteX19" fmla="*/ 4099844 w 5423364"/>
              <a:gd name="connsiteY19" fmla="*/ 579766 h 5416741"/>
              <a:gd name="connsiteX20" fmla="*/ 156988 w 5423364"/>
              <a:gd name="connsiteY20" fmla="*/ 156989 h 5416741"/>
              <a:gd name="connsiteX21" fmla="*/ 156988 w 5423364"/>
              <a:gd name="connsiteY21" fmla="*/ 784943 h 5416741"/>
              <a:gd name="connsiteX22" fmla="*/ 784942 w 5423364"/>
              <a:gd name="connsiteY22" fmla="*/ 784943 h 5416741"/>
              <a:gd name="connsiteX23" fmla="*/ 784942 w 5423364"/>
              <a:gd name="connsiteY23" fmla="*/ 156989 h 5416741"/>
              <a:gd name="connsiteX24" fmla="*/ 3314221 w 5423364"/>
              <a:gd name="connsiteY24" fmla="*/ 0 h 5416741"/>
              <a:gd name="connsiteX25" fmla="*/ 3471209 w 5423364"/>
              <a:gd name="connsiteY25" fmla="*/ 0 h 5416741"/>
              <a:gd name="connsiteX26" fmla="*/ 3471209 w 5423364"/>
              <a:gd name="connsiteY26" fmla="*/ 1287546 h 5416741"/>
              <a:gd name="connsiteX27" fmla="*/ 4102777 w 5423364"/>
              <a:gd name="connsiteY27" fmla="*/ 1287546 h 5416741"/>
              <a:gd name="connsiteX28" fmla="*/ 4102777 w 5423364"/>
              <a:gd name="connsiteY28" fmla="*/ 1054378 h 5416741"/>
              <a:gd name="connsiteX29" fmla="*/ 3625233 w 5423364"/>
              <a:gd name="connsiteY29" fmla="*/ 1054378 h 5416741"/>
              <a:gd name="connsiteX30" fmla="*/ 3625233 w 5423364"/>
              <a:gd name="connsiteY30" fmla="*/ 419845 h 5416741"/>
              <a:gd name="connsiteX31" fmla="*/ 4259765 w 5423364"/>
              <a:gd name="connsiteY31" fmla="*/ 419845 h 5416741"/>
              <a:gd name="connsiteX32" fmla="*/ 4259765 w 5423364"/>
              <a:gd name="connsiteY32" fmla="*/ 723813 h 5416741"/>
              <a:gd name="connsiteX33" fmla="*/ 4259765 w 5423364"/>
              <a:gd name="connsiteY33" fmla="*/ 897390 h 5416741"/>
              <a:gd name="connsiteX34" fmla="*/ 4474599 w 5423364"/>
              <a:gd name="connsiteY34" fmla="*/ 897390 h 5416741"/>
              <a:gd name="connsiteX35" fmla="*/ 4474599 w 5423364"/>
              <a:gd name="connsiteY35" fmla="*/ 10377 h 5416741"/>
              <a:gd name="connsiteX36" fmla="*/ 4480164 w 5423364"/>
              <a:gd name="connsiteY36" fmla="*/ 10377 h 5416741"/>
              <a:gd name="connsiteX37" fmla="*/ 4480164 w 5423364"/>
              <a:gd name="connsiteY37" fmla="*/ 1 h 5416741"/>
              <a:gd name="connsiteX38" fmla="*/ 5423364 w 5423364"/>
              <a:gd name="connsiteY38" fmla="*/ 1 h 5416741"/>
              <a:gd name="connsiteX39" fmla="*/ 5423364 w 5423364"/>
              <a:gd name="connsiteY39" fmla="*/ 156268 h 5416741"/>
              <a:gd name="connsiteX40" fmla="*/ 4631587 w 5423364"/>
              <a:gd name="connsiteY40" fmla="*/ 156268 h 5416741"/>
              <a:gd name="connsiteX41" fmla="*/ 4631587 w 5423364"/>
              <a:gd name="connsiteY41" fmla="*/ 1054377 h 5416741"/>
              <a:gd name="connsiteX42" fmla="*/ 4474599 w 5423364"/>
              <a:gd name="connsiteY42" fmla="*/ 1054377 h 5416741"/>
              <a:gd name="connsiteX43" fmla="*/ 4474599 w 5423364"/>
              <a:gd name="connsiteY43" fmla="*/ 1053657 h 5416741"/>
              <a:gd name="connsiteX44" fmla="*/ 4259765 w 5423364"/>
              <a:gd name="connsiteY44" fmla="*/ 1053657 h 5416741"/>
              <a:gd name="connsiteX45" fmla="*/ 4259765 w 5423364"/>
              <a:gd name="connsiteY45" fmla="*/ 1054378 h 5416741"/>
              <a:gd name="connsiteX46" fmla="*/ 4259765 w 5423364"/>
              <a:gd name="connsiteY46" fmla="*/ 1287546 h 5416741"/>
              <a:gd name="connsiteX47" fmla="*/ 4259766 w 5423364"/>
              <a:gd name="connsiteY47" fmla="*/ 1287546 h 5416741"/>
              <a:gd name="connsiteX48" fmla="*/ 4259766 w 5423364"/>
              <a:gd name="connsiteY48" fmla="*/ 1443813 h 5416741"/>
              <a:gd name="connsiteX49" fmla="*/ 3323766 w 5423364"/>
              <a:gd name="connsiteY49" fmla="*/ 1443813 h 5416741"/>
              <a:gd name="connsiteX50" fmla="*/ 3323766 w 5423364"/>
              <a:gd name="connsiteY50" fmla="*/ 1440000 h 5416741"/>
              <a:gd name="connsiteX51" fmla="*/ 3314221 w 5423364"/>
              <a:gd name="connsiteY51" fmla="*/ 1440000 h 5416741"/>
              <a:gd name="connsiteX52" fmla="*/ 3314221 w 5423364"/>
              <a:gd name="connsiteY52" fmla="*/ 156989 h 5416741"/>
              <a:gd name="connsiteX53" fmla="*/ 1737874 w 5423364"/>
              <a:gd name="connsiteY53" fmla="*/ 156989 h 5416741"/>
              <a:gd name="connsiteX54" fmla="*/ 1737874 w 5423364"/>
              <a:gd name="connsiteY54" fmla="*/ 788557 h 5416741"/>
              <a:gd name="connsiteX55" fmla="*/ 2523537 w 5423364"/>
              <a:gd name="connsiteY55" fmla="*/ 788557 h 5416741"/>
              <a:gd name="connsiteX56" fmla="*/ 2523537 w 5423364"/>
              <a:gd name="connsiteY56" fmla="*/ 1730486 h 5416741"/>
              <a:gd name="connsiteX57" fmla="*/ 1732853 w 5423364"/>
              <a:gd name="connsiteY57" fmla="*/ 1730486 h 5416741"/>
              <a:gd name="connsiteX58" fmla="*/ 1726872 w 5423364"/>
              <a:gd name="connsiteY58" fmla="*/ 1730486 h 5416741"/>
              <a:gd name="connsiteX59" fmla="*/ 1726872 w 5423364"/>
              <a:gd name="connsiteY59" fmla="*/ 2519042 h 5416741"/>
              <a:gd name="connsiteX60" fmla="*/ 784942 w 5423364"/>
              <a:gd name="connsiteY60" fmla="*/ 2519042 h 5416741"/>
              <a:gd name="connsiteX61" fmla="*/ 784942 w 5423364"/>
              <a:gd name="connsiteY61" fmla="*/ 1734100 h 5416741"/>
              <a:gd name="connsiteX62" fmla="*/ 162970 w 5423364"/>
              <a:gd name="connsiteY62" fmla="*/ 1734100 h 5416741"/>
              <a:gd name="connsiteX63" fmla="*/ 162970 w 5423364"/>
              <a:gd name="connsiteY63" fmla="*/ 3307598 h 5416741"/>
              <a:gd name="connsiteX64" fmla="*/ 1446703 w 5423364"/>
              <a:gd name="connsiteY64" fmla="*/ 3307598 h 5416741"/>
              <a:gd name="connsiteX65" fmla="*/ 1446703 w 5423364"/>
              <a:gd name="connsiteY65" fmla="*/ 3317142 h 5416741"/>
              <a:gd name="connsiteX66" fmla="*/ 1450516 w 5423364"/>
              <a:gd name="connsiteY66" fmla="*/ 3317142 h 5416741"/>
              <a:gd name="connsiteX67" fmla="*/ 1450516 w 5423364"/>
              <a:gd name="connsiteY67" fmla="*/ 4096154 h 5416741"/>
              <a:gd name="connsiteX68" fmla="*/ 1450516 w 5423364"/>
              <a:gd name="connsiteY68" fmla="*/ 4253142 h 5416741"/>
              <a:gd name="connsiteX69" fmla="*/ 1294249 w 5423364"/>
              <a:gd name="connsiteY69" fmla="*/ 4253142 h 5416741"/>
              <a:gd name="connsiteX70" fmla="*/ 1061080 w 5423364"/>
              <a:gd name="connsiteY70" fmla="*/ 4253142 h 5416741"/>
              <a:gd name="connsiteX71" fmla="*/ 1060359 w 5423364"/>
              <a:gd name="connsiteY71" fmla="*/ 4253142 h 5416741"/>
              <a:gd name="connsiteX72" fmla="*/ 1060359 w 5423364"/>
              <a:gd name="connsiteY72" fmla="*/ 4467976 h 5416741"/>
              <a:gd name="connsiteX73" fmla="*/ 1061080 w 5423364"/>
              <a:gd name="connsiteY73" fmla="*/ 4467976 h 5416741"/>
              <a:gd name="connsiteX74" fmla="*/ 1061080 w 5423364"/>
              <a:gd name="connsiteY74" fmla="*/ 4624964 h 5416741"/>
              <a:gd name="connsiteX75" fmla="*/ 162970 w 5423364"/>
              <a:gd name="connsiteY75" fmla="*/ 4624964 h 5416741"/>
              <a:gd name="connsiteX76" fmla="*/ 162970 w 5423364"/>
              <a:gd name="connsiteY76" fmla="*/ 5416741 h 5416741"/>
              <a:gd name="connsiteX77" fmla="*/ 6703 w 5423364"/>
              <a:gd name="connsiteY77" fmla="*/ 5416741 h 5416741"/>
              <a:gd name="connsiteX78" fmla="*/ 6703 w 5423364"/>
              <a:gd name="connsiteY78" fmla="*/ 4473541 h 5416741"/>
              <a:gd name="connsiteX79" fmla="*/ 17080 w 5423364"/>
              <a:gd name="connsiteY79" fmla="*/ 4473541 h 5416741"/>
              <a:gd name="connsiteX80" fmla="*/ 17080 w 5423364"/>
              <a:gd name="connsiteY80" fmla="*/ 4467976 h 5416741"/>
              <a:gd name="connsiteX81" fmla="*/ 904092 w 5423364"/>
              <a:gd name="connsiteY81" fmla="*/ 4467976 h 5416741"/>
              <a:gd name="connsiteX82" fmla="*/ 904092 w 5423364"/>
              <a:gd name="connsiteY82" fmla="*/ 4253142 h 5416741"/>
              <a:gd name="connsiteX83" fmla="*/ 730516 w 5423364"/>
              <a:gd name="connsiteY83" fmla="*/ 4253142 h 5416741"/>
              <a:gd name="connsiteX84" fmla="*/ 426548 w 5423364"/>
              <a:gd name="connsiteY84" fmla="*/ 4253142 h 5416741"/>
              <a:gd name="connsiteX85" fmla="*/ 426548 w 5423364"/>
              <a:gd name="connsiteY85" fmla="*/ 3618610 h 5416741"/>
              <a:gd name="connsiteX86" fmla="*/ 1061080 w 5423364"/>
              <a:gd name="connsiteY86" fmla="*/ 3618610 h 5416741"/>
              <a:gd name="connsiteX87" fmla="*/ 1061080 w 5423364"/>
              <a:gd name="connsiteY87" fmla="*/ 4096154 h 5416741"/>
              <a:gd name="connsiteX88" fmla="*/ 1294249 w 5423364"/>
              <a:gd name="connsiteY88" fmla="*/ 4096154 h 5416741"/>
              <a:gd name="connsiteX89" fmla="*/ 1294249 w 5423364"/>
              <a:gd name="connsiteY89" fmla="*/ 3464586 h 5416741"/>
              <a:gd name="connsiteX90" fmla="*/ 6703 w 5423364"/>
              <a:gd name="connsiteY90" fmla="*/ 3464586 h 5416741"/>
              <a:gd name="connsiteX91" fmla="*/ 6703 w 5423364"/>
              <a:gd name="connsiteY91" fmla="*/ 3449112 h 5416741"/>
              <a:gd name="connsiteX92" fmla="*/ 6703 w 5423364"/>
              <a:gd name="connsiteY92" fmla="*/ 3307598 h 5416741"/>
              <a:gd name="connsiteX93" fmla="*/ 6703 w 5423364"/>
              <a:gd name="connsiteY93" fmla="*/ 1734100 h 5416741"/>
              <a:gd name="connsiteX94" fmla="*/ 5981 w 5423364"/>
              <a:gd name="connsiteY94" fmla="*/ 1734100 h 5416741"/>
              <a:gd name="connsiteX95" fmla="*/ 5981 w 5423364"/>
              <a:gd name="connsiteY95" fmla="*/ 1577112 h 5416741"/>
              <a:gd name="connsiteX96" fmla="*/ 6703 w 5423364"/>
              <a:gd name="connsiteY96" fmla="*/ 1577112 h 5416741"/>
              <a:gd name="connsiteX97" fmla="*/ 162970 w 5423364"/>
              <a:gd name="connsiteY97" fmla="*/ 1577112 h 5416741"/>
              <a:gd name="connsiteX98" fmla="*/ 784942 w 5423364"/>
              <a:gd name="connsiteY98" fmla="*/ 1577112 h 5416741"/>
              <a:gd name="connsiteX99" fmla="*/ 790923 w 5423364"/>
              <a:gd name="connsiteY99" fmla="*/ 1577112 h 5416741"/>
              <a:gd name="connsiteX100" fmla="*/ 790923 w 5423364"/>
              <a:gd name="connsiteY100" fmla="*/ 941931 h 5416741"/>
              <a:gd name="connsiteX101" fmla="*/ 0 w 5423364"/>
              <a:gd name="connsiteY101" fmla="*/ 941931 h 5416741"/>
              <a:gd name="connsiteX102" fmla="*/ 0 w 5423364"/>
              <a:gd name="connsiteY102" fmla="*/ 1 h 5416741"/>
              <a:gd name="connsiteX103" fmla="*/ 941930 w 5423364"/>
              <a:gd name="connsiteY103" fmla="*/ 1 h 5416741"/>
              <a:gd name="connsiteX104" fmla="*/ 941930 w 5423364"/>
              <a:gd name="connsiteY104" fmla="*/ 788557 h 5416741"/>
              <a:gd name="connsiteX105" fmla="*/ 1581607 w 5423364"/>
              <a:gd name="connsiteY105" fmla="*/ 788557 h 5416741"/>
              <a:gd name="connsiteX106" fmla="*/ 1581607 w 5423364"/>
              <a:gd name="connsiteY106" fmla="*/ 156989 h 5416741"/>
              <a:gd name="connsiteX107" fmla="*/ 1581607 w 5423364"/>
              <a:gd name="connsiteY107" fmla="*/ 1 h 5416741"/>
              <a:gd name="connsiteX108" fmla="*/ 1581607 w 5423364"/>
              <a:gd name="connsiteY108" fmla="*/ 1 h 5416741"/>
              <a:gd name="connsiteX109" fmla="*/ 1737874 w 5423364"/>
              <a:gd name="connsiteY109" fmla="*/ 1 h 5416741"/>
              <a:gd name="connsiteX110" fmla="*/ 1737874 w 5423364"/>
              <a:gd name="connsiteY110" fmla="*/ 1 h 5416741"/>
              <a:gd name="connsiteX111" fmla="*/ 3314221 w 5423364"/>
              <a:gd name="connsiteY111" fmla="*/ 1 h 5416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5423364" h="5416741">
                <a:moveTo>
                  <a:pt x="586469" y="3778531"/>
                </a:moveTo>
                <a:lnTo>
                  <a:pt x="586469" y="4093221"/>
                </a:lnTo>
                <a:lnTo>
                  <a:pt x="901159" y="4093221"/>
                </a:lnTo>
                <a:lnTo>
                  <a:pt x="901159" y="3778531"/>
                </a:lnTo>
                <a:close/>
                <a:moveTo>
                  <a:pt x="941931" y="1734100"/>
                </a:moveTo>
                <a:lnTo>
                  <a:pt x="941931" y="2362054"/>
                </a:lnTo>
                <a:lnTo>
                  <a:pt x="1569884" y="2362054"/>
                </a:lnTo>
                <a:lnTo>
                  <a:pt x="1569884" y="1734100"/>
                </a:lnTo>
                <a:close/>
                <a:moveTo>
                  <a:pt x="947912" y="945546"/>
                </a:moveTo>
                <a:lnTo>
                  <a:pt x="947912" y="1573498"/>
                </a:lnTo>
                <a:lnTo>
                  <a:pt x="1575865" y="1573498"/>
                </a:lnTo>
                <a:lnTo>
                  <a:pt x="1575865" y="945546"/>
                </a:lnTo>
                <a:close/>
                <a:moveTo>
                  <a:pt x="1738596" y="945546"/>
                </a:moveTo>
                <a:lnTo>
                  <a:pt x="1738596" y="1573498"/>
                </a:lnTo>
                <a:lnTo>
                  <a:pt x="2366549" y="1573498"/>
                </a:lnTo>
                <a:lnTo>
                  <a:pt x="2366549" y="945546"/>
                </a:lnTo>
                <a:close/>
                <a:moveTo>
                  <a:pt x="3785154" y="579766"/>
                </a:moveTo>
                <a:lnTo>
                  <a:pt x="3785154" y="894456"/>
                </a:lnTo>
                <a:lnTo>
                  <a:pt x="4099844" y="894456"/>
                </a:lnTo>
                <a:lnTo>
                  <a:pt x="4099844" y="579766"/>
                </a:lnTo>
                <a:close/>
                <a:moveTo>
                  <a:pt x="156988" y="156989"/>
                </a:moveTo>
                <a:lnTo>
                  <a:pt x="156988" y="784943"/>
                </a:lnTo>
                <a:lnTo>
                  <a:pt x="784942" y="784943"/>
                </a:lnTo>
                <a:lnTo>
                  <a:pt x="784942" y="156989"/>
                </a:lnTo>
                <a:close/>
                <a:moveTo>
                  <a:pt x="3314221" y="0"/>
                </a:moveTo>
                <a:lnTo>
                  <a:pt x="3471209" y="0"/>
                </a:lnTo>
                <a:lnTo>
                  <a:pt x="3471209" y="1287546"/>
                </a:lnTo>
                <a:lnTo>
                  <a:pt x="4102777" y="1287546"/>
                </a:lnTo>
                <a:lnTo>
                  <a:pt x="4102777" y="1054378"/>
                </a:lnTo>
                <a:lnTo>
                  <a:pt x="3625233" y="1054378"/>
                </a:lnTo>
                <a:lnTo>
                  <a:pt x="3625233" y="419845"/>
                </a:lnTo>
                <a:lnTo>
                  <a:pt x="4259765" y="419845"/>
                </a:lnTo>
                <a:lnTo>
                  <a:pt x="4259765" y="723813"/>
                </a:lnTo>
                <a:lnTo>
                  <a:pt x="4259765" y="897390"/>
                </a:lnTo>
                <a:lnTo>
                  <a:pt x="4474599" y="897390"/>
                </a:lnTo>
                <a:lnTo>
                  <a:pt x="4474599" y="10377"/>
                </a:lnTo>
                <a:lnTo>
                  <a:pt x="4480164" y="10377"/>
                </a:lnTo>
                <a:lnTo>
                  <a:pt x="4480164" y="1"/>
                </a:lnTo>
                <a:lnTo>
                  <a:pt x="5423364" y="1"/>
                </a:lnTo>
                <a:lnTo>
                  <a:pt x="5423364" y="156268"/>
                </a:lnTo>
                <a:lnTo>
                  <a:pt x="4631587" y="156268"/>
                </a:lnTo>
                <a:lnTo>
                  <a:pt x="4631587" y="1054377"/>
                </a:lnTo>
                <a:lnTo>
                  <a:pt x="4474599" y="1054377"/>
                </a:lnTo>
                <a:lnTo>
                  <a:pt x="4474599" y="1053657"/>
                </a:lnTo>
                <a:lnTo>
                  <a:pt x="4259765" y="1053657"/>
                </a:lnTo>
                <a:lnTo>
                  <a:pt x="4259765" y="1054378"/>
                </a:lnTo>
                <a:lnTo>
                  <a:pt x="4259765" y="1287546"/>
                </a:lnTo>
                <a:lnTo>
                  <a:pt x="4259766" y="1287546"/>
                </a:lnTo>
                <a:lnTo>
                  <a:pt x="4259766" y="1443813"/>
                </a:lnTo>
                <a:lnTo>
                  <a:pt x="3323766" y="1443813"/>
                </a:lnTo>
                <a:lnTo>
                  <a:pt x="3323766" y="1440000"/>
                </a:lnTo>
                <a:lnTo>
                  <a:pt x="3314221" y="1440000"/>
                </a:lnTo>
                <a:lnTo>
                  <a:pt x="3314221" y="156989"/>
                </a:lnTo>
                <a:lnTo>
                  <a:pt x="1737874" y="156989"/>
                </a:lnTo>
                <a:lnTo>
                  <a:pt x="1737874" y="788557"/>
                </a:lnTo>
                <a:lnTo>
                  <a:pt x="2523537" y="788557"/>
                </a:lnTo>
                <a:lnTo>
                  <a:pt x="2523537" y="1730486"/>
                </a:lnTo>
                <a:lnTo>
                  <a:pt x="1732853" y="1730486"/>
                </a:lnTo>
                <a:lnTo>
                  <a:pt x="1726872" y="1730486"/>
                </a:lnTo>
                <a:lnTo>
                  <a:pt x="1726872" y="2519042"/>
                </a:lnTo>
                <a:lnTo>
                  <a:pt x="784942" y="2519042"/>
                </a:lnTo>
                <a:lnTo>
                  <a:pt x="784942" y="1734100"/>
                </a:lnTo>
                <a:lnTo>
                  <a:pt x="162970" y="1734100"/>
                </a:lnTo>
                <a:lnTo>
                  <a:pt x="162970" y="3307598"/>
                </a:lnTo>
                <a:lnTo>
                  <a:pt x="1446703" y="3307598"/>
                </a:lnTo>
                <a:lnTo>
                  <a:pt x="1446703" y="3317142"/>
                </a:lnTo>
                <a:lnTo>
                  <a:pt x="1450516" y="3317142"/>
                </a:lnTo>
                <a:lnTo>
                  <a:pt x="1450516" y="4096154"/>
                </a:lnTo>
                <a:lnTo>
                  <a:pt x="1450516" y="4253142"/>
                </a:lnTo>
                <a:lnTo>
                  <a:pt x="1294249" y="4253142"/>
                </a:lnTo>
                <a:lnTo>
                  <a:pt x="1061080" y="4253142"/>
                </a:lnTo>
                <a:lnTo>
                  <a:pt x="1060359" y="4253142"/>
                </a:lnTo>
                <a:lnTo>
                  <a:pt x="1060359" y="4467976"/>
                </a:lnTo>
                <a:lnTo>
                  <a:pt x="1061080" y="4467976"/>
                </a:lnTo>
                <a:lnTo>
                  <a:pt x="1061080" y="4624964"/>
                </a:lnTo>
                <a:lnTo>
                  <a:pt x="162970" y="4624964"/>
                </a:lnTo>
                <a:lnTo>
                  <a:pt x="162970" y="5416741"/>
                </a:lnTo>
                <a:lnTo>
                  <a:pt x="6703" y="5416741"/>
                </a:lnTo>
                <a:lnTo>
                  <a:pt x="6703" y="4473541"/>
                </a:lnTo>
                <a:lnTo>
                  <a:pt x="17080" y="4473541"/>
                </a:lnTo>
                <a:lnTo>
                  <a:pt x="17080" y="4467976"/>
                </a:lnTo>
                <a:lnTo>
                  <a:pt x="904092" y="4467976"/>
                </a:lnTo>
                <a:lnTo>
                  <a:pt x="904092" y="4253142"/>
                </a:lnTo>
                <a:lnTo>
                  <a:pt x="730516" y="4253142"/>
                </a:lnTo>
                <a:lnTo>
                  <a:pt x="426548" y="4253142"/>
                </a:lnTo>
                <a:lnTo>
                  <a:pt x="426548" y="3618610"/>
                </a:lnTo>
                <a:lnTo>
                  <a:pt x="1061080" y="3618610"/>
                </a:lnTo>
                <a:lnTo>
                  <a:pt x="1061080" y="4096154"/>
                </a:lnTo>
                <a:lnTo>
                  <a:pt x="1294249" y="4096154"/>
                </a:lnTo>
                <a:lnTo>
                  <a:pt x="1294249" y="3464586"/>
                </a:lnTo>
                <a:lnTo>
                  <a:pt x="6703" y="3464586"/>
                </a:lnTo>
                <a:lnTo>
                  <a:pt x="6703" y="3449112"/>
                </a:lnTo>
                <a:lnTo>
                  <a:pt x="6703" y="3307598"/>
                </a:lnTo>
                <a:lnTo>
                  <a:pt x="6703" y="1734100"/>
                </a:lnTo>
                <a:lnTo>
                  <a:pt x="5981" y="1734100"/>
                </a:lnTo>
                <a:lnTo>
                  <a:pt x="5981" y="1577112"/>
                </a:lnTo>
                <a:lnTo>
                  <a:pt x="6703" y="1577112"/>
                </a:lnTo>
                <a:lnTo>
                  <a:pt x="162970" y="1577112"/>
                </a:lnTo>
                <a:lnTo>
                  <a:pt x="784942" y="1577112"/>
                </a:lnTo>
                <a:lnTo>
                  <a:pt x="790923" y="1577112"/>
                </a:lnTo>
                <a:lnTo>
                  <a:pt x="790923" y="941931"/>
                </a:lnTo>
                <a:lnTo>
                  <a:pt x="0" y="941931"/>
                </a:lnTo>
                <a:lnTo>
                  <a:pt x="0" y="1"/>
                </a:lnTo>
                <a:lnTo>
                  <a:pt x="941930" y="1"/>
                </a:lnTo>
                <a:lnTo>
                  <a:pt x="941930" y="788557"/>
                </a:lnTo>
                <a:lnTo>
                  <a:pt x="1581607" y="788557"/>
                </a:lnTo>
                <a:lnTo>
                  <a:pt x="1581607" y="156989"/>
                </a:lnTo>
                <a:lnTo>
                  <a:pt x="1581607" y="1"/>
                </a:lnTo>
                <a:lnTo>
                  <a:pt x="1581607" y="1"/>
                </a:lnTo>
                <a:lnTo>
                  <a:pt x="1737874" y="1"/>
                </a:lnTo>
                <a:lnTo>
                  <a:pt x="1737874" y="1"/>
                </a:lnTo>
                <a:lnTo>
                  <a:pt x="3314221" y="1"/>
                </a:lnTo>
                <a:close/>
              </a:path>
            </a:pathLst>
          </a:custGeom>
          <a:gradFill flip="none" rotWithShape="1">
            <a:gsLst>
              <a:gs pos="53000">
                <a:schemeClr val="accent2"/>
              </a:gs>
              <a:gs pos="100000">
                <a:schemeClr val="accent2">
                  <a:lumMod val="7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sz="2000"/>
          </a:p>
        </p:txBody>
      </p:sp>
      <p:sp>
        <p:nvSpPr>
          <p:cNvPr id="11" name="椭圆 10"/>
          <p:cNvSpPr/>
          <p:nvPr/>
        </p:nvSpPr>
        <p:spPr bwMode="auto">
          <a:xfrm>
            <a:off x="4810708" y="3024188"/>
            <a:ext cx="2794038" cy="162107"/>
          </a:xfrm>
          <a:prstGeom prst="ellipse">
            <a:avLst/>
          </a:prstGeom>
          <a:gradFill flip="none" rotWithShape="1">
            <a:gsLst>
              <a:gs pos="35000">
                <a:srgbClr val="FEF6E2">
                  <a:alpha val="60000"/>
                </a:srgbClr>
              </a:gs>
              <a:gs pos="100000">
                <a:srgbClr val="E1F8F6">
                  <a:alpha val="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hangingPunct="1">
              <a:spcBef>
                <a:spcPts val="0"/>
              </a:spcBef>
              <a:spcAft>
                <a:spcPts val="0"/>
              </a:spcAft>
              <a:defRPr/>
            </a:pPr>
            <a:endParaRPr lang="zh-CN" altLang="en-US" sz="2000"/>
          </a:p>
        </p:txBody>
      </p:sp>
      <p:sp>
        <p:nvSpPr>
          <p:cNvPr id="12" name="椭圆 11"/>
          <p:cNvSpPr/>
          <p:nvPr/>
        </p:nvSpPr>
        <p:spPr bwMode="auto">
          <a:xfrm>
            <a:off x="3390035" y="4009568"/>
            <a:ext cx="5040679" cy="295732"/>
          </a:xfrm>
          <a:prstGeom prst="ellipse">
            <a:avLst/>
          </a:prstGeom>
          <a:gradFill flip="none" rotWithShape="1">
            <a:gsLst>
              <a:gs pos="35000">
                <a:srgbClr val="FEF6E2">
                  <a:alpha val="60000"/>
                </a:srgbClr>
              </a:gs>
              <a:gs pos="100000">
                <a:srgbClr val="E1F8F6">
                  <a:alpha val="0"/>
                </a:srgbClr>
              </a:gs>
              <a:gs pos="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0000" lnSpcReduction="20000"/>
          </a:bodyPr>
          <a:lstStyle/>
          <a:p>
            <a:pPr algn="ctr" eaLnBrk="1" hangingPunct="1">
              <a:spcBef>
                <a:spcPts val="0"/>
              </a:spcBef>
              <a:spcAft>
                <a:spcPts val="0"/>
              </a:spcAft>
              <a:defRPr/>
            </a:pPr>
            <a:endParaRPr lang="zh-CN" altLang="en-US" sz="2000"/>
          </a:p>
        </p:txBody>
      </p:sp>
      <p:sp>
        <p:nvSpPr>
          <p:cNvPr id="2" name="标题 1"/>
          <p:cNvSpPr>
            <a:spLocks noGrp="1"/>
          </p:cNvSpPr>
          <p:nvPr>
            <p:ph type="title"/>
          </p:nvPr>
        </p:nvSpPr>
        <p:spPr>
          <a:xfrm>
            <a:off x="2566230" y="3186295"/>
            <a:ext cx="7119866" cy="867410"/>
          </a:xfrm>
        </p:spPr>
        <p:txBody>
          <a:bodyPr anchor="ctr" anchorCtr="0">
            <a:normAutofit/>
          </a:bodyPr>
          <a:lstStyle>
            <a:lvl1pPr algn="ctr">
              <a:defRPr sz="3600">
                <a:solidFill>
                  <a:schemeClr val="accent2"/>
                </a:solidFill>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2566230" y="4105600"/>
            <a:ext cx="7119866" cy="754188"/>
          </a:xfrm>
        </p:spPr>
        <p:txBody>
          <a:bodyPr>
            <a:normAutofit/>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日期占位符 4"/>
          <p:cNvSpPr>
            <a:spLocks noGrp="1"/>
          </p:cNvSpPr>
          <p:nvPr>
            <p:ph type="dt" sz="half" idx="10"/>
          </p:nvPr>
        </p:nvSpPr>
        <p:spPr/>
        <p:txBody>
          <a:bodyPr/>
          <a:lstStyle/>
          <a:p>
            <a:fld id="{15BB4C91-A4CA-4EBE-8AF8-1DBB3ECEA66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54D154-DEB9-4DCD-801B-B3341D74A27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839788" y="1681163"/>
            <a:ext cx="5157787" cy="823912"/>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6172200" y="1681163"/>
            <a:ext cx="5183188" cy="823912"/>
          </a:xfrm>
        </p:spPr>
        <p:txBody>
          <a:bodyPr anchor="b">
            <a:norm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5BB4C91-A4CA-4EBE-8AF8-1DBB3ECEA66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654D154-DEB9-4DCD-801B-B3341D74A27F}" type="slidenum">
              <a:rPr lang="zh-CN" altLang="en-US" smtClean="0"/>
            </a:fld>
            <a:endParaRPr lang="zh-CN" altLang="en-US"/>
          </a:p>
        </p:txBody>
      </p:sp>
      <p:sp>
        <p:nvSpPr>
          <p:cNvPr id="10" name="标题 9"/>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668880" y="4430044"/>
            <a:ext cx="8854240" cy="1329072"/>
          </a:xfrm>
        </p:spPr>
        <p:txBody>
          <a:bodyPr anchor="b" anchorCtr="0">
            <a:normAutofit/>
          </a:bodyPr>
          <a:lstStyle>
            <a:lvl1pPr algn="ctr">
              <a:defRPr sz="5400"/>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5BB4C91-A4CA-4EBE-8AF8-1DBB3ECEA66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654D154-DEB9-4DCD-801B-B3341D74A27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5BB4C91-A4CA-4EBE-8AF8-1DBB3ECEA66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654D154-DEB9-4DCD-801B-B3341D74A27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491916" y="709362"/>
            <a:ext cx="4165200" cy="1518902"/>
          </a:xfrm>
        </p:spPr>
        <p:txBody>
          <a:bodyPr anchor="t" anchorCtr="0"/>
          <a:lstStyle>
            <a:lvl1pPr>
              <a:defRPr sz="3200"/>
            </a:lvl1pPr>
          </a:lstStyle>
          <a:p>
            <a:r>
              <a:rPr lang="zh-CN" altLang="en-US" dirty="0" smtClean="0"/>
              <a:t>单击此处编辑母版标题样式</a:t>
            </a:r>
            <a:endParaRPr lang="zh-CN" altLang="en-US" dirty="0"/>
          </a:p>
        </p:txBody>
      </p:sp>
      <p:sp>
        <p:nvSpPr>
          <p:cNvPr id="3" name="图片占位符 2"/>
          <p:cNvSpPr>
            <a:spLocks noGrp="1" noChangeAspect="1"/>
          </p:cNvSpPr>
          <p:nvPr>
            <p:ph type="pic" idx="1"/>
          </p:nvPr>
        </p:nvSpPr>
        <p:spPr>
          <a:xfrm>
            <a:off x="5837716" y="709362"/>
            <a:ext cx="5516084" cy="48305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493503" y="2232108"/>
            <a:ext cx="4165200" cy="331603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443788" y="657725"/>
            <a:ext cx="1744579" cy="55192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412957" y="657725"/>
            <a:ext cx="7940843" cy="55192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5BB4C91-A4CA-4EBE-8AF8-1DBB3ECEA66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54D154-DEB9-4DCD-801B-B3341D74A27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image" Target="../media/image2.jpe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1428750" y="451602"/>
            <a:ext cx="9925050" cy="928019"/>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custDataLst>
              <p:tags r:id="rId13"/>
            </p:custDataLst>
          </p:nvPr>
        </p:nvSpPr>
        <p:spPr>
          <a:xfrm>
            <a:off x="1428750" y="1588168"/>
            <a:ext cx="9925050" cy="4588795"/>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solidFill>
              </a:defRPr>
            </a:lvl1pPr>
          </a:lstStyle>
          <a:p>
            <a:fld id="{15BB4C91-A4CA-4EBE-8AF8-1DBB3ECEA66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solidFill>
              </a:defRPr>
            </a:lvl1pPr>
          </a:lstStyle>
          <a:p>
            <a:fld id="{2654D154-DEB9-4DCD-801B-B3341D74A27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b="1" kern="1200">
          <a:solidFill>
            <a:schemeClr val="accent1">
              <a:lumMod val="50000"/>
            </a:schemeClr>
          </a:solidFill>
          <a:latin typeface="+mj-lt"/>
          <a:ea typeface="+mj-ea"/>
          <a:cs typeface="+mj-cs"/>
        </a:defRPr>
      </a:lvl1pPr>
    </p:titleStyle>
    <p:bodyStyle>
      <a:lvl1pPr marL="228600" indent="-228600" algn="just"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just" defTabSz="914400" rtl="0" eaLnBrk="1" latinLnBrk="0" hangingPunct="1">
        <a:lnSpc>
          <a:spcPct val="13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just" defTabSz="914400" rtl="0" eaLnBrk="1" latinLnBrk="0" hangingPunct="1">
        <a:lnSpc>
          <a:spcPct val="13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just" defTabSz="914400" rtl="0" eaLnBrk="1" latinLnBrk="0" hangingPunct="1">
        <a:lnSpc>
          <a:spcPct val="13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latinLnBrk="0" hangingPunct="1">
        <a:lnSpc>
          <a:spcPct val="13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8.xml"/><Relationship Id="rId4" Type="http://schemas.openxmlformats.org/officeDocument/2006/relationships/tags" Target="../tags/tag30.xml"/><Relationship Id="rId3" Type="http://schemas.openxmlformats.org/officeDocument/2006/relationships/image" Target="../media/image10.png"/><Relationship Id="rId2" Type="http://schemas.openxmlformats.org/officeDocument/2006/relationships/tags" Target="../tags/tag29.xml"/><Relationship Id="rId1" Type="http://schemas.openxmlformats.org/officeDocument/2006/relationships/tags" Target="../tags/tag28.xml"/></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vmlDrawing" Target="../drawings/vmlDrawing5.vml"/><Relationship Id="rId7" Type="http://schemas.openxmlformats.org/officeDocument/2006/relationships/slideLayout" Target="../slideLayouts/slideLayout8.xml"/><Relationship Id="rId6" Type="http://schemas.openxmlformats.org/officeDocument/2006/relationships/tags" Target="../tags/tag33.xml"/><Relationship Id="rId5" Type="http://schemas.openxmlformats.org/officeDocument/2006/relationships/image" Target="../media/image12.wmf"/><Relationship Id="rId4" Type="http://schemas.openxmlformats.org/officeDocument/2006/relationships/control" Target="../activeX/activeX6.xml"/><Relationship Id="rId3" Type="http://schemas.openxmlformats.org/officeDocument/2006/relationships/image" Target="../media/image11.png"/><Relationship Id="rId2" Type="http://schemas.openxmlformats.org/officeDocument/2006/relationships/tags" Target="../tags/tag32.xml"/><Relationship Id="rId1" Type="http://schemas.openxmlformats.org/officeDocument/2006/relationships/tags" Target="../tags/tag31.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8.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6.xml"/><Relationship Id="rId2" Type="http://schemas.openxmlformats.org/officeDocument/2006/relationships/tags" Target="../tags/tag38.xml"/><Relationship Id="rId1" Type="http://schemas.openxmlformats.org/officeDocument/2006/relationships/tags" Target="../tags/tag37.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vmlDrawing" Target="../drawings/vmlDrawing6.vml"/><Relationship Id="rId7" Type="http://schemas.openxmlformats.org/officeDocument/2006/relationships/slideLayout" Target="../slideLayouts/slideLayout8.xml"/><Relationship Id="rId6" Type="http://schemas.openxmlformats.org/officeDocument/2006/relationships/tags" Target="../tags/tag44.xml"/><Relationship Id="rId5" Type="http://schemas.openxmlformats.org/officeDocument/2006/relationships/image" Target="../media/image14.wmf"/><Relationship Id="rId4" Type="http://schemas.openxmlformats.org/officeDocument/2006/relationships/control" Target="../activeX/activeX7.xml"/><Relationship Id="rId3" Type="http://schemas.openxmlformats.org/officeDocument/2006/relationships/image" Target="../media/image13.png"/><Relationship Id="rId2" Type="http://schemas.openxmlformats.org/officeDocument/2006/relationships/tags" Target="../tags/tag43.xml"/><Relationship Id="rId1" Type="http://schemas.openxmlformats.org/officeDocument/2006/relationships/tags" Target="../tags/tag42.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8.xml"/><Relationship Id="rId4" Type="http://schemas.openxmlformats.org/officeDocument/2006/relationships/tags" Target="../tags/tag47.xml"/><Relationship Id="rId3" Type="http://schemas.openxmlformats.org/officeDocument/2006/relationships/image" Target="../media/image15.png"/><Relationship Id="rId2" Type="http://schemas.openxmlformats.org/officeDocument/2006/relationships/tags" Target="../tags/tag46.xml"/><Relationship Id="rId1" Type="http://schemas.openxmlformats.org/officeDocument/2006/relationships/tags" Target="../tags/tag45.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8.xml"/><Relationship Id="rId4" Type="http://schemas.openxmlformats.org/officeDocument/2006/relationships/tags" Target="../tags/tag50.xml"/><Relationship Id="rId3" Type="http://schemas.openxmlformats.org/officeDocument/2006/relationships/image" Target="../media/image16.png"/><Relationship Id="rId2" Type="http://schemas.openxmlformats.org/officeDocument/2006/relationships/tags" Target="../tags/tag49.xml"/><Relationship Id="rId1" Type="http://schemas.openxmlformats.org/officeDocument/2006/relationships/tags" Target="../tags/tag48.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6.xml"/><Relationship Id="rId2" Type="http://schemas.openxmlformats.org/officeDocument/2006/relationships/tags" Target="../tags/tag52.xml"/><Relationship Id="rId1" Type="http://schemas.openxmlformats.org/officeDocument/2006/relationships/tags" Target="../tags/tag51.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vmlDrawing" Target="../drawings/vmlDrawing1.vml"/><Relationship Id="rId6" Type="http://schemas.openxmlformats.org/officeDocument/2006/relationships/slideLayout" Target="../slideLayouts/slideLayout8.xml"/><Relationship Id="rId5" Type="http://schemas.openxmlformats.org/officeDocument/2006/relationships/tags" Target="../tags/tag6.xml"/><Relationship Id="rId4" Type="http://schemas.openxmlformats.org/officeDocument/2006/relationships/image" Target="../media/image4.wmf"/><Relationship Id="rId3" Type="http://schemas.openxmlformats.org/officeDocument/2006/relationships/control" Target="../activeX/activeX2.xml"/><Relationship Id="rId2" Type="http://schemas.openxmlformats.org/officeDocument/2006/relationships/image" Target="../media/image3.wmf"/><Relationship Id="rId1" Type="http://schemas.openxmlformats.org/officeDocument/2006/relationships/control" Target="../activeX/activeX1.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s>
</file>

<file path=ppt/slides/_rels/slide21.xml.rels><?xml version="1.0" encoding="UTF-8" standalone="yes"?>
<Relationships xmlns="http://schemas.openxmlformats.org/package/2006/relationships"><Relationship Id="rId9" Type="http://schemas.openxmlformats.org/officeDocument/2006/relationships/notesSlide" Target="../notesSlides/notesSlide21.xml"/><Relationship Id="rId8" Type="http://schemas.openxmlformats.org/officeDocument/2006/relationships/vmlDrawing" Target="../drawings/vmlDrawing7.vml"/><Relationship Id="rId7" Type="http://schemas.openxmlformats.org/officeDocument/2006/relationships/slideLayout" Target="../slideLayouts/slideLayout8.xml"/><Relationship Id="rId6" Type="http://schemas.openxmlformats.org/officeDocument/2006/relationships/tags" Target="../tags/tag58.xml"/><Relationship Id="rId5" Type="http://schemas.openxmlformats.org/officeDocument/2006/relationships/image" Target="../media/image18.wmf"/><Relationship Id="rId4" Type="http://schemas.openxmlformats.org/officeDocument/2006/relationships/control" Target="../activeX/activeX8.xml"/><Relationship Id="rId3" Type="http://schemas.openxmlformats.org/officeDocument/2006/relationships/image" Target="../media/image17.png"/><Relationship Id="rId2" Type="http://schemas.openxmlformats.org/officeDocument/2006/relationships/tags" Target="../tags/tag57.xml"/><Relationship Id="rId1" Type="http://schemas.openxmlformats.org/officeDocument/2006/relationships/tags" Target="../tags/tag56.xml"/></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8.xml"/><Relationship Id="rId4" Type="http://schemas.openxmlformats.org/officeDocument/2006/relationships/tags" Target="../tags/tag61.xml"/><Relationship Id="rId3" Type="http://schemas.openxmlformats.org/officeDocument/2006/relationships/image" Target="../media/image19.jpeg"/><Relationship Id="rId2" Type="http://schemas.openxmlformats.org/officeDocument/2006/relationships/tags" Target="../tags/tag60.xml"/><Relationship Id="rId1" Type="http://schemas.openxmlformats.org/officeDocument/2006/relationships/tags" Target="../tags/tag59.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8.xml"/><Relationship Id="rId4" Type="http://schemas.openxmlformats.org/officeDocument/2006/relationships/tags" Target="../tags/tag64.xml"/><Relationship Id="rId3" Type="http://schemas.openxmlformats.org/officeDocument/2006/relationships/image" Target="../media/image20.jpeg"/><Relationship Id="rId2" Type="http://schemas.openxmlformats.org/officeDocument/2006/relationships/tags" Target="../tags/tag63.xml"/><Relationship Id="rId1" Type="http://schemas.openxmlformats.org/officeDocument/2006/relationships/tags" Target="../tags/tag62.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8.xml"/><Relationship Id="rId4" Type="http://schemas.openxmlformats.org/officeDocument/2006/relationships/tags" Target="../tags/tag67.xml"/><Relationship Id="rId3" Type="http://schemas.openxmlformats.org/officeDocument/2006/relationships/image" Target="../media/image21.jpeg"/><Relationship Id="rId2" Type="http://schemas.openxmlformats.org/officeDocument/2006/relationships/tags" Target="../tags/tag66.xml"/><Relationship Id="rId1" Type="http://schemas.openxmlformats.org/officeDocument/2006/relationships/tags" Target="../tags/tag65.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6.xml"/><Relationship Id="rId2" Type="http://schemas.openxmlformats.org/officeDocument/2006/relationships/tags" Target="../tags/tag69.xml"/><Relationship Id="rId1" Type="http://schemas.openxmlformats.org/officeDocument/2006/relationships/tags" Target="../tags/tag68.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vmlDrawing" Target="../drawings/vmlDrawing2.vml"/><Relationship Id="rId6" Type="http://schemas.openxmlformats.org/officeDocument/2006/relationships/slideLayout" Target="../slideLayouts/slideLayout8.xml"/><Relationship Id="rId5" Type="http://schemas.openxmlformats.org/officeDocument/2006/relationships/tags" Target="../tags/tag9.xml"/><Relationship Id="rId4" Type="http://schemas.openxmlformats.org/officeDocument/2006/relationships/image" Target="../media/image5.wmf"/><Relationship Id="rId3" Type="http://schemas.openxmlformats.org/officeDocument/2006/relationships/control" Target="../activeX/activeX3.xml"/><Relationship Id="rId2" Type="http://schemas.openxmlformats.org/officeDocument/2006/relationships/tags" Target="../tags/tag8.xml"/><Relationship Id="rId1" Type="http://schemas.openxmlformats.org/officeDocument/2006/relationships/tags" Target="../tags/tag7.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8.xml"/><Relationship Id="rId2" Type="http://schemas.openxmlformats.org/officeDocument/2006/relationships/tags" Target="../tags/tag11.xml"/><Relationship Id="rId1" Type="http://schemas.openxmlformats.org/officeDocument/2006/relationships/tags" Target="../tags/tag10.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6.xml"/><Relationship Id="rId2" Type="http://schemas.openxmlformats.org/officeDocument/2006/relationships/tags" Target="../tags/tag13.xml"/><Relationship Id="rId1" Type="http://schemas.openxmlformats.org/officeDocument/2006/relationships/tags" Target="../tags/tag12.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_rels/slide7.xml.rels><?xml version="1.0" encoding="UTF-8" standalone="yes"?>
<Relationships xmlns="http://schemas.openxmlformats.org/package/2006/relationships"><Relationship Id="rId9" Type="http://schemas.openxmlformats.org/officeDocument/2006/relationships/notesSlide" Target="../notesSlides/notesSlide7.xml"/><Relationship Id="rId8" Type="http://schemas.openxmlformats.org/officeDocument/2006/relationships/vmlDrawing" Target="../drawings/vmlDrawing3.vml"/><Relationship Id="rId7" Type="http://schemas.openxmlformats.org/officeDocument/2006/relationships/slideLayout" Target="../slideLayouts/slideLayout8.xml"/><Relationship Id="rId6" Type="http://schemas.openxmlformats.org/officeDocument/2006/relationships/tags" Target="../tags/tag19.xml"/><Relationship Id="rId5" Type="http://schemas.openxmlformats.org/officeDocument/2006/relationships/image" Target="../media/image7.wmf"/><Relationship Id="rId4" Type="http://schemas.openxmlformats.org/officeDocument/2006/relationships/control" Target="../activeX/activeX4.xml"/><Relationship Id="rId3" Type="http://schemas.openxmlformats.org/officeDocument/2006/relationships/image" Target="../media/image6.png"/><Relationship Id="rId2" Type="http://schemas.openxmlformats.org/officeDocument/2006/relationships/tags" Target="../tags/tag18.xml"/><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vmlDrawing" Target="../drawings/vmlDrawing4.vml"/><Relationship Id="rId7" Type="http://schemas.openxmlformats.org/officeDocument/2006/relationships/slideLayout" Target="../slideLayouts/slideLayout8.xml"/><Relationship Id="rId6" Type="http://schemas.openxmlformats.org/officeDocument/2006/relationships/tags" Target="../tags/tag22.xml"/><Relationship Id="rId5" Type="http://schemas.openxmlformats.org/officeDocument/2006/relationships/image" Target="../media/image9.wmf"/><Relationship Id="rId4" Type="http://schemas.openxmlformats.org/officeDocument/2006/relationships/control" Target="../activeX/activeX5.xml"/><Relationship Id="rId3" Type="http://schemas.openxmlformats.org/officeDocument/2006/relationships/image" Target="../media/image8.png"/><Relationship Id="rId2" Type="http://schemas.openxmlformats.org/officeDocument/2006/relationships/tags" Target="../tags/tag21.xml"/><Relationship Id="rId1" Type="http://schemas.openxmlformats.org/officeDocument/2006/relationships/tags" Target="../tags/tag20.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6.xml"/><Relationship Id="rId2" Type="http://schemas.openxmlformats.org/officeDocument/2006/relationships/tags" Target="../tags/tag24.xml"/><Relationship Id="rId1" Type="http://schemas.openxmlformats.org/officeDocument/2006/relationships/tags" Target="../tags/tag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p>
            <a:r>
              <a:rPr lang="zh-CN" altLang="en-US" dirty="0">
                <a:sym typeface="+mn-ea"/>
              </a:rPr>
              <a:t> 换向回路</a:t>
            </a:r>
            <a:endParaRPr lang="zh-CN" altLang="en-US" dirty="0"/>
          </a:p>
        </p:txBody>
      </p:sp>
      <p:sp>
        <p:nvSpPr>
          <p:cNvPr id="3" name="内容占位符 2"/>
          <p:cNvSpPr>
            <a:spLocks noGrp="1"/>
          </p:cNvSpPr>
          <p:nvPr>
            <p:ph idx="1"/>
            <p:custDataLst>
              <p:tags r:id="rId2"/>
            </p:custDataLst>
          </p:nvPr>
        </p:nvSpPr>
        <p:spPr/>
        <p:txBody>
          <a:bodyPr/>
          <a:lstStyle/>
          <a:p>
            <a:pPr>
              <a:lnSpc>
                <a:spcPct val="80000"/>
              </a:lnSpc>
            </a:pPr>
            <a:r>
              <a:rPr lang="zh-CN" altLang="en-US" sz="2800" dirty="0">
                <a:sym typeface="+mn-ea"/>
              </a:rPr>
              <a:t>换向回路的功能是可以改变执行元件的运动方向。一般可采用各种换向阀来实现，在闭式容积高速回路中也可利用双向变量泵实现换向过程。用电磁换向阀来实现执行元件的换向最为方便，但因电磁换向阀的动作快，换向时有冲击，故不宜用于频繁换向。采用电液换向阀换向时，虽然其液动换向阀的阀芯移动速度可调节，换向冲击较小，但仍不能适用于频繁换向的场合。</a:t>
            </a:r>
            <a:r>
              <a:rPr lang="zh-CN" altLang="en-US" dirty="0">
                <a:sym typeface="+mn-ea"/>
              </a:rPr>
              <a:t> </a:t>
            </a:r>
            <a:endParaRPr lang="zh-CN" altLang="en-US" dirty="0"/>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p>
            <a:r>
              <a:rPr lang="zh-CN" altLang="en-US" dirty="0">
                <a:sym typeface="+mn-ea"/>
              </a:rPr>
              <a:t> 减压回路</a:t>
            </a:r>
            <a:endParaRPr lang="zh-CN" altLang="en-US" dirty="0"/>
          </a:p>
        </p:txBody>
      </p:sp>
      <p:sp>
        <p:nvSpPr>
          <p:cNvPr id="3" name="内容占位符 2"/>
          <p:cNvSpPr>
            <a:spLocks noGrp="1"/>
          </p:cNvSpPr>
          <p:nvPr>
            <p:ph idx="1"/>
            <p:custDataLst>
              <p:tags r:id="rId2"/>
            </p:custDataLst>
          </p:nvPr>
        </p:nvSpPr>
        <p:spPr/>
        <p:txBody>
          <a:bodyPr/>
          <a:lstStyle/>
          <a:p>
            <a:pPr>
              <a:lnSpc>
                <a:spcPct val="90000"/>
              </a:lnSpc>
            </a:pPr>
            <a:r>
              <a:rPr lang="zh-CN" altLang="en-US" sz="2800" dirty="0">
                <a:latin typeface="宋体" panose="02010600030101010101" pitchFamily="2" charset="-122"/>
                <a:sym typeface="+mn-ea"/>
              </a:rPr>
              <a:t>减压回路的功能是使液压系统中某一支路具有较主油路低的稳定压力。当液压系统中某一支路在不同工作阶段需要两种以上大小不同的工作压力时，可采用多级减压回路。</a:t>
            </a:r>
            <a:endParaRPr lang="zh-CN" altLang="en-US" dirty="0"/>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4164965" cy="654685"/>
          </a:xfrm>
        </p:spPr>
        <p:txBody>
          <a:bodyPr/>
          <a:lstStyle/>
          <a:p>
            <a:r>
              <a:rPr lang="en-US" altLang="zh-CN" dirty="0">
                <a:sym typeface="+mn-ea"/>
              </a:rPr>
              <a:t>1 </a:t>
            </a:r>
            <a:r>
              <a:rPr lang="zh-CN" altLang="en-US" dirty="0">
                <a:latin typeface="宋体" panose="02010600030101010101" pitchFamily="2" charset="-122"/>
                <a:sym typeface="+mn-ea"/>
              </a:rPr>
              <a:t>单向减压回路</a:t>
            </a:r>
            <a:endParaRPr lang="zh-CN" altLang="en-US" dirty="0"/>
          </a:p>
        </p:txBody>
      </p:sp>
      <p:sp>
        <p:nvSpPr>
          <p:cNvPr id="7" name="文本占位符 6"/>
          <p:cNvSpPr>
            <a:spLocks noGrp="1"/>
          </p:cNvSpPr>
          <p:nvPr>
            <p:ph type="body" sz="half" idx="2"/>
            <p:custDataLst>
              <p:tags r:id="rId2"/>
            </p:custDataLst>
          </p:nvPr>
        </p:nvSpPr>
        <p:spPr>
          <a:xfrm>
            <a:off x="1491615" y="1363980"/>
            <a:ext cx="4381500" cy="4915535"/>
          </a:xfrm>
        </p:spPr>
        <p:txBody>
          <a:bodyPr>
            <a:normAutofit fontScale="90000"/>
          </a:bodyPr>
          <a:lstStyle/>
          <a:p>
            <a:pPr>
              <a:lnSpc>
                <a:spcPct val="150000"/>
              </a:lnSpc>
            </a:pPr>
            <a:r>
              <a:rPr lang="zh-CN" altLang="en-US" dirty="0">
                <a:latin typeface="宋体" panose="02010600030101010101" pitchFamily="2" charset="-122"/>
                <a:sym typeface="+mn-ea"/>
              </a:rPr>
              <a:t>图所示为用于夹紧液压系统的单向减压回路。单向减压阀</a:t>
            </a:r>
            <a:r>
              <a:rPr lang="en-US" altLang="zh-CN" dirty="0">
                <a:latin typeface="宋体" panose="02010600030101010101" pitchFamily="2" charset="-122"/>
                <a:sym typeface="+mn-ea"/>
              </a:rPr>
              <a:t>5</a:t>
            </a:r>
            <a:r>
              <a:rPr lang="zh-CN" altLang="en-US" dirty="0">
                <a:latin typeface="宋体" panose="02010600030101010101" pitchFamily="2" charset="-122"/>
                <a:sym typeface="+mn-ea"/>
              </a:rPr>
              <a:t>安装在液压缸</a:t>
            </a:r>
            <a:r>
              <a:rPr lang="en-US" altLang="zh-CN" dirty="0">
                <a:latin typeface="宋体" panose="02010600030101010101" pitchFamily="2" charset="-122"/>
                <a:sym typeface="+mn-ea"/>
              </a:rPr>
              <a:t>6</a:t>
            </a:r>
            <a:r>
              <a:rPr lang="zh-CN" altLang="en-US" dirty="0">
                <a:latin typeface="宋体" panose="02010600030101010101" pitchFamily="2" charset="-122"/>
                <a:sym typeface="+mn-ea"/>
              </a:rPr>
              <a:t>与换向阀</a:t>
            </a:r>
            <a:r>
              <a:rPr lang="en-US" altLang="zh-CN" dirty="0">
                <a:latin typeface="宋体" panose="02010600030101010101" pitchFamily="2" charset="-122"/>
                <a:sym typeface="+mn-ea"/>
              </a:rPr>
              <a:t>4</a:t>
            </a:r>
            <a:r>
              <a:rPr lang="zh-CN" altLang="en-US" dirty="0">
                <a:latin typeface="宋体" panose="02010600030101010101" pitchFamily="2" charset="-122"/>
                <a:sym typeface="+mn-ea"/>
              </a:rPr>
              <a:t>之间，当</a:t>
            </a:r>
            <a:r>
              <a:rPr lang="en-US" altLang="zh-CN" dirty="0">
                <a:latin typeface="宋体" panose="02010600030101010101" pitchFamily="2" charset="-122"/>
                <a:sym typeface="+mn-ea"/>
              </a:rPr>
              <a:t>1YA</a:t>
            </a:r>
            <a:r>
              <a:rPr lang="zh-CN" altLang="en-US" dirty="0">
                <a:latin typeface="宋体" panose="02010600030101010101" pitchFamily="2" charset="-122"/>
                <a:sym typeface="+mn-ea"/>
              </a:rPr>
              <a:t>通电，三位四通电磁换向阀左位工作，液压泵输出压力油通过单向阀</a:t>
            </a:r>
            <a:r>
              <a:rPr lang="en-US" altLang="zh-CN" dirty="0">
                <a:latin typeface="宋体" panose="02010600030101010101" pitchFamily="2" charset="-122"/>
                <a:sym typeface="+mn-ea"/>
              </a:rPr>
              <a:t>3</a:t>
            </a:r>
            <a:r>
              <a:rPr lang="zh-CN" altLang="en-US" dirty="0">
                <a:latin typeface="宋体" panose="02010600030101010101" pitchFamily="2" charset="-122"/>
                <a:sym typeface="+mn-ea"/>
              </a:rPr>
              <a:t>、换向阀</a:t>
            </a:r>
            <a:r>
              <a:rPr lang="en-US" altLang="zh-CN" dirty="0">
                <a:latin typeface="宋体" panose="02010600030101010101" pitchFamily="2" charset="-122"/>
                <a:sym typeface="+mn-ea"/>
              </a:rPr>
              <a:t>4</a:t>
            </a:r>
            <a:r>
              <a:rPr lang="zh-CN" altLang="en-US" dirty="0">
                <a:latin typeface="宋体" panose="02010600030101010101" pitchFamily="2" charset="-122"/>
                <a:sym typeface="+mn-ea"/>
              </a:rPr>
              <a:t>，经减压阀</a:t>
            </a:r>
            <a:r>
              <a:rPr lang="en-US" altLang="zh-CN" dirty="0">
                <a:latin typeface="宋体" panose="02010600030101010101" pitchFamily="2" charset="-122"/>
                <a:sym typeface="+mn-ea"/>
              </a:rPr>
              <a:t>5</a:t>
            </a:r>
            <a:r>
              <a:rPr lang="zh-CN" altLang="en-US" dirty="0">
                <a:latin typeface="宋体" panose="02010600030101010101" pitchFamily="2" charset="-122"/>
                <a:sym typeface="+mn-ea"/>
              </a:rPr>
              <a:t>减压后输入液压缸的左腔，推动活塞向右运动，夹紧工件，右腔的油液经换向阀</a:t>
            </a:r>
            <a:r>
              <a:rPr lang="en-US" altLang="zh-CN" dirty="0">
                <a:latin typeface="宋体" panose="02010600030101010101" pitchFamily="2" charset="-122"/>
                <a:sym typeface="+mn-ea"/>
              </a:rPr>
              <a:t>4</a:t>
            </a:r>
            <a:r>
              <a:rPr lang="zh-CN" altLang="en-US" dirty="0">
                <a:latin typeface="宋体" panose="02010600030101010101" pitchFamily="2" charset="-122"/>
                <a:sym typeface="+mn-ea"/>
              </a:rPr>
              <a:t>流回油箱；当工件加工完了以后，</a:t>
            </a:r>
            <a:r>
              <a:rPr lang="en-US" altLang="zh-CN" dirty="0">
                <a:latin typeface="宋体" panose="02010600030101010101" pitchFamily="2" charset="-122"/>
                <a:sym typeface="+mn-ea"/>
              </a:rPr>
              <a:t>2YA</a:t>
            </a:r>
            <a:r>
              <a:rPr lang="zh-CN" altLang="en-US" dirty="0">
                <a:latin typeface="宋体" panose="02010600030101010101" pitchFamily="2" charset="-122"/>
                <a:sym typeface="+mn-ea"/>
              </a:rPr>
              <a:t>通电，换向阀</a:t>
            </a:r>
            <a:r>
              <a:rPr lang="en-US" altLang="zh-CN" dirty="0">
                <a:latin typeface="宋体" panose="02010600030101010101" pitchFamily="2" charset="-122"/>
                <a:sym typeface="+mn-ea"/>
              </a:rPr>
              <a:t>4</a:t>
            </a:r>
            <a:r>
              <a:rPr lang="zh-CN" altLang="en-US" dirty="0">
                <a:latin typeface="宋体" panose="02010600030101010101" pitchFamily="2" charset="-122"/>
                <a:sym typeface="+mn-ea"/>
              </a:rPr>
              <a:t>右位工作，液压泵输出压力油通过单向阀</a:t>
            </a:r>
            <a:r>
              <a:rPr lang="en-US" altLang="zh-CN" dirty="0">
                <a:latin typeface="宋体" panose="02010600030101010101" pitchFamily="2" charset="-122"/>
                <a:sym typeface="+mn-ea"/>
              </a:rPr>
              <a:t>3</a:t>
            </a:r>
            <a:r>
              <a:rPr lang="zh-CN" altLang="en-US" dirty="0">
                <a:latin typeface="宋体" panose="02010600030101010101" pitchFamily="2" charset="-122"/>
                <a:sym typeface="+mn-ea"/>
              </a:rPr>
              <a:t>、换向阀</a:t>
            </a:r>
            <a:r>
              <a:rPr lang="en-US" altLang="zh-CN" dirty="0">
                <a:latin typeface="宋体" panose="02010600030101010101" pitchFamily="2" charset="-122"/>
                <a:sym typeface="+mn-ea"/>
              </a:rPr>
              <a:t>4</a:t>
            </a:r>
            <a:r>
              <a:rPr lang="zh-CN" altLang="en-US" dirty="0">
                <a:latin typeface="宋体" panose="02010600030101010101" pitchFamily="2" charset="-122"/>
                <a:sym typeface="+mn-ea"/>
              </a:rPr>
              <a:t>，进入液压缸的右腔，推动活塞向左运动，</a:t>
            </a:r>
            <a:endParaRPr lang="zh-CN" altLang="en-US" dirty="0"/>
          </a:p>
        </p:txBody>
      </p:sp>
      <p:pic>
        <p:nvPicPr>
          <p:cNvPr id="16388" name="文本占位符 16387" descr="0703"/>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6231890" y="385445"/>
            <a:ext cx="4698365" cy="5894070"/>
          </a:xfrm>
          <a:prstGeom prst="rect">
            <a:avLst/>
          </a:prstGeom>
          <a:noFill/>
          <a:ln w="9525">
            <a:noFill/>
          </a:ln>
        </p:spPr>
      </p:pic>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4164965" cy="654685"/>
          </a:xfrm>
        </p:spPr>
        <p:txBody>
          <a:bodyPr>
            <a:normAutofit fontScale="90000"/>
          </a:bodyPr>
          <a:lstStyle/>
          <a:p>
            <a:r>
              <a:rPr lang="en-US" altLang="zh-CN" dirty="0">
                <a:sym typeface="+mn-ea"/>
              </a:rPr>
              <a:t>2 </a:t>
            </a:r>
            <a:r>
              <a:rPr lang="zh-CN" altLang="en-US" dirty="0">
                <a:sym typeface="+mn-ea"/>
              </a:rPr>
              <a:t>二级减压回路</a:t>
            </a:r>
            <a:br>
              <a:rPr lang="zh-CN" altLang="en-US" dirty="0">
                <a:sym typeface="+mn-ea"/>
              </a:rPr>
            </a:br>
            <a:endParaRPr lang="zh-CN" altLang="en-US" dirty="0"/>
          </a:p>
        </p:txBody>
      </p:sp>
      <p:sp>
        <p:nvSpPr>
          <p:cNvPr id="7" name="文本占位符 6"/>
          <p:cNvSpPr>
            <a:spLocks noGrp="1"/>
          </p:cNvSpPr>
          <p:nvPr>
            <p:ph type="body" sz="half" idx="2"/>
            <p:custDataLst>
              <p:tags r:id="rId2"/>
            </p:custDataLst>
          </p:nvPr>
        </p:nvSpPr>
        <p:spPr>
          <a:xfrm>
            <a:off x="1374775" y="1147445"/>
            <a:ext cx="10329545" cy="1909445"/>
          </a:xfrm>
        </p:spPr>
        <p:txBody>
          <a:bodyPr>
            <a:normAutofit fontScale="90000"/>
          </a:bodyPr>
          <a:lstStyle/>
          <a:p>
            <a:pPr>
              <a:lnSpc>
                <a:spcPct val="150000"/>
              </a:lnSpc>
            </a:pPr>
            <a:r>
              <a:rPr lang="zh-CN" altLang="en-US" dirty="0">
                <a:sym typeface="+mn-ea"/>
              </a:rPr>
              <a:t>图所示为一种由减压阀和远程调压阀组成的二级减压回路。图示状态，夹紧压力由减压阀</a:t>
            </a:r>
            <a:r>
              <a:rPr lang="en-US" altLang="zh-CN" dirty="0">
                <a:sym typeface="+mn-ea"/>
              </a:rPr>
              <a:t>1</a:t>
            </a:r>
            <a:r>
              <a:rPr lang="zh-CN" altLang="en-US" dirty="0">
                <a:sym typeface="+mn-ea"/>
              </a:rPr>
              <a:t>调定，当二通阀通电后，夹紧压力则由远程调压阀</a:t>
            </a:r>
            <a:r>
              <a:rPr lang="en-US" altLang="zh-CN" dirty="0">
                <a:sym typeface="+mn-ea"/>
              </a:rPr>
              <a:t>2</a:t>
            </a:r>
            <a:r>
              <a:rPr lang="zh-CN" altLang="en-US" dirty="0">
                <a:sym typeface="+mn-ea"/>
              </a:rPr>
              <a:t>决定，故此回路为二级减压回路。若系统只需一级减压，可取消二通阀与远程调压阀</a:t>
            </a:r>
            <a:r>
              <a:rPr lang="en-US" altLang="zh-CN" dirty="0">
                <a:sym typeface="+mn-ea"/>
              </a:rPr>
              <a:t>2</a:t>
            </a:r>
            <a:r>
              <a:rPr lang="zh-CN" altLang="en-US" dirty="0">
                <a:sym typeface="+mn-ea"/>
              </a:rPr>
              <a:t>、堵塞减压阀</a:t>
            </a:r>
            <a:r>
              <a:rPr lang="en-US" altLang="zh-CN" dirty="0">
                <a:sym typeface="+mn-ea"/>
              </a:rPr>
              <a:t>1</a:t>
            </a:r>
            <a:r>
              <a:rPr lang="zh-CN" altLang="en-US" dirty="0">
                <a:sym typeface="+mn-ea"/>
              </a:rPr>
              <a:t>的外控口。若取消二通阀，远程调压阀</a:t>
            </a:r>
            <a:r>
              <a:rPr lang="en-US" altLang="zh-CN" dirty="0">
                <a:sym typeface="+mn-ea"/>
              </a:rPr>
              <a:t>2</a:t>
            </a:r>
            <a:r>
              <a:rPr lang="zh-CN" altLang="en-US" dirty="0">
                <a:sym typeface="+mn-ea"/>
              </a:rPr>
              <a:t>用直动式比例溢流阀取代，根据输入的信号的变化，便可获得无级或多级的稳定低压。 </a:t>
            </a:r>
            <a:endParaRPr lang="zh-CN" altLang="en-US" dirty="0"/>
          </a:p>
        </p:txBody>
      </p:sp>
      <p:pic>
        <p:nvPicPr>
          <p:cNvPr id="18436" name="文本占位符 18435" descr="0704"/>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1032510" y="2857500"/>
            <a:ext cx="5300345" cy="3716020"/>
          </a:xfrm>
          <a:prstGeom prst="rect">
            <a:avLst/>
          </a:prstGeom>
          <a:noFill/>
          <a:ln w="9525">
            <a:noFill/>
          </a:ln>
        </p:spPr>
      </p:pic>
    </p:spTree>
    <p:controls>
      <mc:AlternateContent xmlns:mc="http://schemas.openxmlformats.org/markup-compatibility/2006">
        <mc:Choice xmlns:v="urn:schemas-microsoft-com:vml" Requires="v">
          <p:control spid="3" name="" r:id="rId4" imgW="5006975" imgH="3575685"/>
        </mc:Choice>
        <mc:Fallback>
          <p:control name="" r:id="rId4" imgW="5006975" imgH="3575685">
            <p:pic>
              <p:nvPicPr>
                <p:cNvPr id="0" name="Host Control  2"/>
                <p:cNvPicPr/>
                <p:nvPr/>
              </p:nvPicPr>
              <p:blipFill>
                <a:blip r:embed="rId5"/>
                <a:stretch>
                  <a:fillRect/>
                </a:stretch>
              </p:blipFill>
              <p:spPr>
                <a:xfrm>
                  <a:off x="6548120" y="2857500"/>
                  <a:ext cx="5006975" cy="3575685"/>
                </a:xfrm>
                <a:prstGeom prst="rect">
                  <a:avLst/>
                </a:prstGeom>
              </p:spPr>
            </p:pic>
          </p:control>
        </mc:Fallback>
      </mc:AlternateContent>
    </p:controls>
    <p:custDataLst>
      <p:tags r:id="rId6"/>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4164965" cy="654685"/>
          </a:xfrm>
        </p:spPr>
        <p:txBody>
          <a:bodyPr/>
          <a:lstStyle/>
          <a:p>
            <a:r>
              <a:rPr lang="zh-CN" altLang="en-US" dirty="0">
                <a:latin typeface="宋体" panose="02010600030101010101" pitchFamily="2" charset="-122"/>
                <a:sym typeface="+mn-ea"/>
              </a:rPr>
              <a:t>减压回路特点</a:t>
            </a:r>
            <a:endParaRPr lang="zh-CN" altLang="en-US" dirty="0"/>
          </a:p>
        </p:txBody>
      </p:sp>
      <p:sp>
        <p:nvSpPr>
          <p:cNvPr id="7" name="文本占位符 6"/>
          <p:cNvSpPr>
            <a:spLocks noGrp="1"/>
          </p:cNvSpPr>
          <p:nvPr>
            <p:ph type="body" sz="half" idx="2"/>
            <p:custDataLst>
              <p:tags r:id="rId2"/>
            </p:custDataLst>
          </p:nvPr>
        </p:nvSpPr>
        <p:spPr>
          <a:xfrm>
            <a:off x="1491615" y="1363980"/>
            <a:ext cx="10152380" cy="4915535"/>
          </a:xfrm>
        </p:spPr>
        <p:txBody>
          <a:bodyPr>
            <a:normAutofit/>
          </a:bodyPr>
          <a:lstStyle/>
          <a:p>
            <a:pPr marL="342900" indent="-342900">
              <a:lnSpc>
                <a:spcPct val="150000"/>
              </a:lnSpc>
              <a:buFont typeface="Wingdings" panose="05000000000000000000" charset="0"/>
              <a:buChar char=""/>
            </a:pPr>
            <a:r>
              <a:rPr dirty="0">
                <a:latin typeface="宋体" panose="02010600030101010101" pitchFamily="2" charset="-122"/>
                <a:sym typeface="+mn-ea"/>
              </a:rPr>
              <a:t>减压回路的基本构成是定量泵、溢流阀、减压阀和液压缸。最常见的减压回路，在所需低压的分支路上串接一个定值输出减压阀，减压并保持恒定。回路中的单项阀用于防止当主油路压力由于某种原因低于减压阀的调定值时，使液压缸的压力不受干扰而突然降低，能短时保压。</a:t>
            </a:r>
            <a:endParaRPr dirty="0">
              <a:latin typeface="宋体" panose="02010600030101010101" pitchFamily="2" charset="-122"/>
              <a:sym typeface="+mn-ea"/>
            </a:endParaRPr>
          </a:p>
          <a:p>
            <a:pPr marL="342900" indent="-342900">
              <a:lnSpc>
                <a:spcPct val="150000"/>
              </a:lnSpc>
              <a:buFont typeface="Wingdings" panose="05000000000000000000" charset="0"/>
              <a:buChar char=""/>
            </a:pPr>
            <a:r>
              <a:rPr dirty="0">
                <a:latin typeface="宋体" panose="02010600030101010101" pitchFamily="2" charset="-122"/>
                <a:sym typeface="+mn-ea"/>
              </a:rPr>
              <a:t>要使减压阀能稳定工作，其最低调整压力应高于0.5mpa，最高调整压力应至少比系统压力低0.5mpa。由于减压阀工作时存在阀口压力损失和泄露口的容积损失，这种回路不宜在需要压力降低很多或流量较大的场合使用。</a:t>
            </a:r>
            <a:endParaRPr dirty="0">
              <a:latin typeface="宋体" panose="02010600030101010101" pitchFamily="2" charset="-122"/>
              <a:sym typeface="+mn-ea"/>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t>谢谢大家</a:t>
            </a:r>
            <a:endParaRPr lang="zh-CN" altLang="en-US" smtClean="0"/>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p>
            <a:r>
              <a:rPr lang="zh-CN" altLang="en-US" dirty="0">
                <a:sym typeface="+mn-ea"/>
              </a:rPr>
              <a:t> 卸荷回路</a:t>
            </a:r>
            <a:endParaRPr lang="zh-CN" altLang="en-US" dirty="0"/>
          </a:p>
        </p:txBody>
      </p:sp>
      <p:sp>
        <p:nvSpPr>
          <p:cNvPr id="3" name="内容占位符 2"/>
          <p:cNvSpPr>
            <a:spLocks noGrp="1"/>
          </p:cNvSpPr>
          <p:nvPr>
            <p:ph idx="1"/>
            <p:custDataLst>
              <p:tags r:id="rId2"/>
            </p:custDataLst>
          </p:nvPr>
        </p:nvSpPr>
        <p:spPr/>
        <p:txBody>
          <a:bodyPr/>
          <a:lstStyle/>
          <a:p>
            <a:pPr>
              <a:lnSpc>
                <a:spcPct val="90000"/>
              </a:lnSpc>
            </a:pPr>
            <a:r>
              <a:rPr lang="zh-CN" altLang="en-US" sz="2800" dirty="0">
                <a:sym typeface="+mn-ea"/>
              </a:rPr>
              <a:t>卸荷回路的功能是在液压泵不停止转动的情况下，使液压泵在零压或很低压力下运转，以减小功率损耗，降低系统发热，延长液压泵和驱动电动机的使用寿命。</a:t>
            </a:r>
            <a:endParaRPr lang="zh-CN" altLang="en-US" dirty="0"/>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5378450" cy="654685"/>
          </a:xfrm>
        </p:spPr>
        <p:txBody>
          <a:bodyPr>
            <a:normAutofit fontScale="90000"/>
          </a:bodyPr>
          <a:lstStyle/>
          <a:p>
            <a:r>
              <a:rPr lang="en-US" altLang="zh-CN" dirty="0">
                <a:sym typeface="+mn-ea"/>
              </a:rPr>
              <a:t>1 </a:t>
            </a:r>
            <a:r>
              <a:rPr lang="zh-CN" altLang="en-US" dirty="0">
                <a:sym typeface="+mn-ea"/>
              </a:rPr>
              <a:t>三位阀中位机能的卸荷回路</a:t>
            </a:r>
            <a:endParaRPr lang="zh-CN" altLang="en-US" dirty="0"/>
          </a:p>
        </p:txBody>
      </p:sp>
      <p:sp>
        <p:nvSpPr>
          <p:cNvPr id="7" name="文本占位符 6"/>
          <p:cNvSpPr>
            <a:spLocks noGrp="1"/>
          </p:cNvSpPr>
          <p:nvPr>
            <p:ph type="body" sz="half" idx="2"/>
            <p:custDataLst>
              <p:tags r:id="rId2"/>
            </p:custDataLst>
          </p:nvPr>
        </p:nvSpPr>
        <p:spPr>
          <a:xfrm>
            <a:off x="1491615" y="1363980"/>
            <a:ext cx="9969500" cy="1523365"/>
          </a:xfrm>
        </p:spPr>
        <p:txBody>
          <a:bodyPr>
            <a:normAutofit/>
          </a:bodyPr>
          <a:lstStyle/>
          <a:p>
            <a:pPr>
              <a:lnSpc>
                <a:spcPct val="150000"/>
              </a:lnSpc>
            </a:pPr>
            <a:r>
              <a:rPr lang="zh-CN" altLang="en-US" dirty="0">
                <a:sym typeface="+mn-ea"/>
              </a:rPr>
              <a:t>图所示为采用</a:t>
            </a:r>
            <a:r>
              <a:rPr lang="en-US" altLang="zh-CN" dirty="0">
                <a:sym typeface="+mn-ea"/>
              </a:rPr>
              <a:t>M</a:t>
            </a:r>
            <a:r>
              <a:rPr lang="zh-CN" altLang="en-US" dirty="0">
                <a:sym typeface="+mn-ea"/>
              </a:rPr>
              <a:t>型（也可用</a:t>
            </a:r>
            <a:r>
              <a:rPr lang="en-US" altLang="zh-CN" dirty="0">
                <a:sym typeface="+mn-ea"/>
              </a:rPr>
              <a:t>H</a:t>
            </a:r>
            <a:r>
              <a:rPr lang="zh-CN" altLang="en-US" dirty="0">
                <a:sym typeface="+mn-ea"/>
              </a:rPr>
              <a:t>型或</a:t>
            </a:r>
            <a:r>
              <a:rPr lang="en-US" altLang="zh-CN" dirty="0">
                <a:sym typeface="+mn-ea"/>
              </a:rPr>
              <a:t>K</a:t>
            </a:r>
            <a:r>
              <a:rPr lang="zh-CN" altLang="en-US" dirty="0">
                <a:sym typeface="+mn-ea"/>
              </a:rPr>
              <a:t>型）中位滑阀机能的三位四通电磁换向阀来实现卸荷的回路。换向阀在中位时可以使液压泵输出的油液直接流回油箱中，从而实现液压泵的卸荷。对于低压小流量液压泵，采用换向阀直接卸荷是一种简单而有效的方法。</a:t>
            </a:r>
            <a:endParaRPr lang="zh-CN" altLang="en-US" dirty="0"/>
          </a:p>
        </p:txBody>
      </p:sp>
      <p:pic>
        <p:nvPicPr>
          <p:cNvPr id="20484" name="文本占位符 20483"/>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057400" y="2887345"/>
            <a:ext cx="3141345" cy="3508375"/>
          </a:xfrm>
          <a:prstGeom prst="rect">
            <a:avLst/>
          </a:prstGeom>
          <a:noFill/>
          <a:ln w="9525">
            <a:noFill/>
          </a:ln>
        </p:spPr>
      </p:pic>
    </p:spTree>
    <p:controls>
      <mc:AlternateContent xmlns:mc="http://schemas.openxmlformats.org/markup-compatibility/2006">
        <mc:Choice xmlns:v="urn:schemas-microsoft-com:vml" Requires="v">
          <p:control spid="3" name="" r:id="rId4" imgW="4692015" imgH="3683635"/>
        </mc:Choice>
        <mc:Fallback>
          <p:control name="" r:id="rId4" imgW="4692015" imgH="3683635">
            <p:pic>
              <p:nvPicPr>
                <p:cNvPr id="0" name="Host Control  2"/>
                <p:cNvPicPr/>
                <p:nvPr/>
              </p:nvPicPr>
              <p:blipFill>
                <a:blip r:embed="rId5"/>
                <a:stretch>
                  <a:fillRect/>
                </a:stretch>
              </p:blipFill>
              <p:spPr>
                <a:xfrm>
                  <a:off x="5789295" y="2799715"/>
                  <a:ext cx="4692015" cy="3683635"/>
                </a:xfrm>
                <a:prstGeom prst="rect">
                  <a:avLst/>
                </a:prstGeom>
              </p:spPr>
            </p:pic>
          </p:control>
        </mc:Fallback>
      </mc:AlternateContent>
    </p:controls>
    <p:custDataLst>
      <p:tags r:id="rId6"/>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4381500" cy="654685"/>
          </a:xfrm>
        </p:spPr>
        <p:txBody>
          <a:bodyPr>
            <a:normAutofit fontScale="90000"/>
          </a:bodyPr>
          <a:lstStyle/>
          <a:p>
            <a:r>
              <a:rPr lang="en-US" altLang="zh-CN" dirty="0">
                <a:sym typeface="+mn-ea"/>
              </a:rPr>
              <a:t>2 </a:t>
            </a:r>
            <a:r>
              <a:rPr lang="zh-CN" altLang="en-US" dirty="0">
                <a:latin typeface="宋体" panose="02010600030101010101" pitchFamily="2" charset="-122"/>
                <a:sym typeface="+mn-ea"/>
              </a:rPr>
              <a:t>二位二通阀的卸荷回路</a:t>
            </a:r>
            <a:br>
              <a:rPr lang="zh-CN" altLang="en-US" dirty="0">
                <a:latin typeface="宋体" panose="02010600030101010101" pitchFamily="2" charset="-122"/>
              </a:rPr>
            </a:br>
            <a:endParaRPr lang="zh-CN" altLang="en-US" dirty="0"/>
          </a:p>
        </p:txBody>
      </p:sp>
      <p:sp>
        <p:nvSpPr>
          <p:cNvPr id="7" name="文本占位符 6"/>
          <p:cNvSpPr>
            <a:spLocks noGrp="1"/>
          </p:cNvSpPr>
          <p:nvPr>
            <p:ph type="body" sz="half" idx="2"/>
            <p:custDataLst>
              <p:tags r:id="rId2"/>
            </p:custDataLst>
          </p:nvPr>
        </p:nvSpPr>
        <p:spPr>
          <a:xfrm>
            <a:off x="1491615" y="1363980"/>
            <a:ext cx="4381500" cy="4915535"/>
          </a:xfrm>
        </p:spPr>
        <p:txBody>
          <a:bodyPr>
            <a:normAutofit/>
          </a:bodyPr>
          <a:lstStyle/>
          <a:p>
            <a:pPr>
              <a:lnSpc>
                <a:spcPct val="150000"/>
              </a:lnSpc>
            </a:pPr>
            <a:r>
              <a:rPr lang="zh-CN" altLang="en-US" dirty="0">
                <a:latin typeface="宋体" panose="02010600030101010101" pitchFamily="2" charset="-122"/>
                <a:sym typeface="+mn-ea"/>
              </a:rPr>
              <a:t>图所示为二位二通阀的卸荷回路。采用此方法的卸荷回路必须使二位二通换向阀的流量与液压泵的额定流量相匹配。这种卸荷方法的卸荷效果较好，易于实现自动控制。一般适用于液压泵的流量小于</a:t>
            </a:r>
            <a:r>
              <a:rPr lang="en-US" altLang="zh-CN" dirty="0">
                <a:latin typeface="宋体" panose="02010600030101010101" pitchFamily="2" charset="-122"/>
                <a:sym typeface="+mn-ea"/>
              </a:rPr>
              <a:t>63L/min</a:t>
            </a:r>
            <a:r>
              <a:rPr lang="zh-CN" altLang="en-US" dirty="0">
                <a:latin typeface="宋体" panose="02010600030101010101" pitchFamily="2" charset="-122"/>
                <a:sym typeface="+mn-ea"/>
              </a:rPr>
              <a:t>的场合。</a:t>
            </a:r>
            <a:endParaRPr lang="zh-CN" altLang="en-US" dirty="0"/>
          </a:p>
        </p:txBody>
      </p:sp>
      <p:pic>
        <p:nvPicPr>
          <p:cNvPr id="22532" name="文本占位符 22531" descr="0706"/>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6323330" y="1105535"/>
            <a:ext cx="3926840" cy="4286885"/>
          </a:xfrm>
          <a:prstGeom prst="rect">
            <a:avLst/>
          </a:prstGeom>
          <a:noFill/>
          <a:ln w="9525">
            <a:noFill/>
          </a:ln>
        </p:spPr>
      </p:pic>
    </p:spTree>
    <p:custDataLst>
      <p:tags r:id="rId4"/>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4164965" cy="654685"/>
          </a:xfrm>
        </p:spPr>
        <p:txBody>
          <a:bodyPr>
            <a:normAutofit fontScale="90000"/>
          </a:bodyPr>
          <a:lstStyle/>
          <a:p>
            <a:r>
              <a:rPr lang="en-US" altLang="zh-CN" dirty="0">
                <a:sym typeface="+mn-ea"/>
              </a:rPr>
              <a:t>3 </a:t>
            </a:r>
            <a:r>
              <a:rPr lang="zh-CN" altLang="en-US" dirty="0">
                <a:latin typeface="宋体" panose="02010600030101010101" pitchFamily="2" charset="-122"/>
                <a:sym typeface="+mn-ea"/>
              </a:rPr>
              <a:t>二通插装阀卸荷回路</a:t>
            </a:r>
            <a:endParaRPr lang="zh-CN" altLang="en-US" dirty="0"/>
          </a:p>
        </p:txBody>
      </p:sp>
      <p:sp>
        <p:nvSpPr>
          <p:cNvPr id="7" name="文本占位符 6"/>
          <p:cNvSpPr>
            <a:spLocks noGrp="1"/>
          </p:cNvSpPr>
          <p:nvPr>
            <p:ph type="body" sz="half" idx="2"/>
            <p:custDataLst>
              <p:tags r:id="rId2"/>
            </p:custDataLst>
          </p:nvPr>
        </p:nvSpPr>
        <p:spPr>
          <a:xfrm>
            <a:off x="1491615" y="1363980"/>
            <a:ext cx="4381500" cy="4915535"/>
          </a:xfrm>
        </p:spPr>
        <p:txBody>
          <a:bodyPr>
            <a:normAutofit/>
          </a:bodyPr>
          <a:lstStyle/>
          <a:p>
            <a:pPr>
              <a:lnSpc>
                <a:spcPct val="150000"/>
              </a:lnSpc>
            </a:pPr>
            <a:r>
              <a:rPr lang="zh-CN" altLang="en-US" dirty="0">
                <a:latin typeface="宋体" panose="02010600030101010101" pitchFamily="2" charset="-122"/>
                <a:sym typeface="+mn-ea"/>
              </a:rPr>
              <a:t>二通插装阀通流能力大，由它组成的卸荷回路适用于大流量系统。图中所示的液压回路，正常工作时，液压泵的压力由二通插装阀的先导阀</a:t>
            </a:r>
            <a:r>
              <a:rPr lang="en-US" altLang="zh-CN" dirty="0">
                <a:latin typeface="宋体" panose="02010600030101010101" pitchFamily="2" charset="-122"/>
                <a:sym typeface="+mn-ea"/>
              </a:rPr>
              <a:t>2</a:t>
            </a:r>
            <a:r>
              <a:rPr lang="zh-CN" altLang="en-US" dirty="0">
                <a:latin typeface="宋体" panose="02010600030101010101" pitchFamily="2" charset="-122"/>
                <a:sym typeface="+mn-ea"/>
              </a:rPr>
              <a:t>调定。当换向阀</a:t>
            </a:r>
            <a:r>
              <a:rPr lang="en-US" altLang="zh-CN" dirty="0">
                <a:latin typeface="宋体" panose="02010600030101010101" pitchFamily="2" charset="-122"/>
                <a:sym typeface="+mn-ea"/>
              </a:rPr>
              <a:t>3</a:t>
            </a:r>
            <a:r>
              <a:rPr lang="zh-CN" altLang="en-US" dirty="0">
                <a:latin typeface="宋体" panose="02010600030101010101" pitchFamily="2" charset="-122"/>
                <a:sym typeface="+mn-ea"/>
              </a:rPr>
              <a:t>通电后，二通插装阀</a:t>
            </a:r>
            <a:r>
              <a:rPr lang="en-US" altLang="zh-CN" dirty="0">
                <a:latin typeface="宋体" panose="02010600030101010101" pitchFamily="2" charset="-122"/>
                <a:sym typeface="+mn-ea"/>
              </a:rPr>
              <a:t>1</a:t>
            </a:r>
            <a:r>
              <a:rPr lang="zh-CN" altLang="en-US" dirty="0">
                <a:latin typeface="宋体" panose="02010600030101010101" pitchFamily="2" charset="-122"/>
                <a:sym typeface="+mn-ea"/>
              </a:rPr>
              <a:t>上腔通油箱，二通插装阀阀口完全打开，液压泵即卸荷。</a:t>
            </a:r>
            <a:endParaRPr lang="zh-CN" altLang="en-US" dirty="0"/>
          </a:p>
        </p:txBody>
      </p:sp>
      <p:pic>
        <p:nvPicPr>
          <p:cNvPr id="22533" name="图片 22532" descr="0707"/>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6650355" y="1044893"/>
            <a:ext cx="3703638" cy="4767262"/>
          </a:xfrm>
          <a:prstGeom prst="rect">
            <a:avLst/>
          </a:prstGeom>
          <a:noFill/>
          <a:ln w="9525">
            <a:noFill/>
          </a:ln>
        </p:spPr>
      </p:pic>
    </p:spTree>
    <p:custDataLst>
      <p:tags r:id="rId4"/>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t>谢谢大家</a:t>
            </a:r>
            <a:endParaRPr lang="zh-CN" altLang="en-US" smtClean="0"/>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mc:AlternateContent xmlns:mc="http://schemas.openxmlformats.org/markup-compatibility/2006">
        <mc:Choice xmlns:v="urn:schemas-microsoft-com:vml" Requires="v">
          <p:control spid="2" name="" r:id="rId1" imgW="5624830" imgH="5234940"/>
        </mc:Choice>
        <mc:Fallback>
          <p:control name="" r:id="rId1" imgW="5624830" imgH="5234940">
            <p:pic>
              <p:nvPicPr>
                <p:cNvPr id="0" name="Host Control  1"/>
                <p:cNvPicPr/>
                <p:nvPr/>
              </p:nvPicPr>
              <p:blipFill>
                <a:blip r:embed="rId2"/>
                <a:stretch>
                  <a:fillRect/>
                </a:stretch>
              </p:blipFill>
              <p:spPr>
                <a:xfrm>
                  <a:off x="6387465" y="574040"/>
                  <a:ext cx="5624830" cy="5234940"/>
                </a:xfrm>
                <a:prstGeom prst="rect">
                  <a:avLst/>
                </a:prstGeom>
              </p:spPr>
            </p:pic>
          </p:control>
        </mc:Fallback>
      </mc:AlternateContent>
      <mc:AlternateContent xmlns:mc="http://schemas.openxmlformats.org/markup-compatibility/2006">
        <mc:Choice xmlns:v="urn:schemas-microsoft-com:vml" Requires="v">
          <p:control spid="1026" name="" r:id="rId3" imgW="5998210" imgH="5234940"/>
        </mc:Choice>
        <mc:Fallback>
          <p:control name="" r:id="rId3" imgW="5998210" imgH="5234940">
            <p:pic>
              <p:nvPicPr>
                <p:cNvPr id="0" name="Host Control  1025"/>
                <p:cNvPicPr/>
                <p:nvPr/>
              </p:nvPicPr>
              <p:blipFill>
                <a:blip r:embed="rId4"/>
                <a:stretch>
                  <a:fillRect/>
                </a:stretch>
              </p:blipFill>
              <p:spPr>
                <a:xfrm>
                  <a:off x="239395" y="574675"/>
                  <a:ext cx="5998210" cy="5234940"/>
                </a:xfrm>
                <a:prstGeom prst="rect">
                  <a:avLst/>
                </a:prstGeom>
                <a:noFill/>
                <a:ln w="9525">
                  <a:noFill/>
                </a:ln>
              </p:spPr>
            </p:pic>
          </p:control>
        </mc:Fallback>
      </mc:AlternateContent>
    </p:controls>
    <p:custDataLst>
      <p:tags r:id="rId5"/>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p>
            <a:r>
              <a:rPr lang="zh-CN" altLang="en-US" dirty="0">
                <a:sym typeface="+mn-ea"/>
              </a:rPr>
              <a:t> 平衡回路</a:t>
            </a:r>
            <a:endParaRPr lang="zh-CN" altLang="en-US" dirty="0"/>
          </a:p>
        </p:txBody>
      </p:sp>
      <p:sp>
        <p:nvSpPr>
          <p:cNvPr id="3" name="内容占位符 2"/>
          <p:cNvSpPr>
            <a:spLocks noGrp="1"/>
          </p:cNvSpPr>
          <p:nvPr>
            <p:ph idx="1"/>
            <p:custDataLst>
              <p:tags r:id="rId2"/>
            </p:custDataLst>
          </p:nvPr>
        </p:nvSpPr>
        <p:spPr/>
        <p:txBody>
          <a:bodyPr/>
          <a:lstStyle/>
          <a:p>
            <a:pPr>
              <a:lnSpc>
                <a:spcPct val="90000"/>
              </a:lnSpc>
            </a:pPr>
            <a:r>
              <a:rPr lang="zh-CN" altLang="en-US" sz="2800" dirty="0">
                <a:sym typeface="+mn-ea"/>
              </a:rPr>
              <a:t>平衡回路的功能是使执行元件保持一定背压力（即回油路上的压力），以便与重力负载相平衡。立式液压缸的垂直运动部件因自重作用而自行下滑，或在下行过程中因自重而造成超速运动时，都有必要采用平衡回路。</a:t>
            </a:r>
            <a:endParaRPr lang="zh-CN" altLang="en-US" dirty="0"/>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4413885" cy="654685"/>
          </a:xfrm>
        </p:spPr>
        <p:txBody>
          <a:bodyPr>
            <a:normAutofit fontScale="90000"/>
          </a:bodyPr>
          <a:lstStyle/>
          <a:p>
            <a:r>
              <a:rPr lang="en-US" altLang="zh-CN" dirty="0">
                <a:sym typeface="+mn-ea"/>
              </a:rPr>
              <a:t>1 </a:t>
            </a:r>
            <a:r>
              <a:rPr lang="zh-CN" altLang="en-US" dirty="0">
                <a:sym typeface="+mn-ea"/>
              </a:rPr>
              <a:t>单向顺序阀的平衡回路</a:t>
            </a:r>
            <a:endParaRPr lang="zh-CN" altLang="en-US" dirty="0"/>
          </a:p>
        </p:txBody>
      </p:sp>
      <p:sp>
        <p:nvSpPr>
          <p:cNvPr id="7" name="文本占位符 6"/>
          <p:cNvSpPr>
            <a:spLocks noGrp="1"/>
          </p:cNvSpPr>
          <p:nvPr>
            <p:ph type="body" sz="half" idx="2"/>
            <p:custDataLst>
              <p:tags r:id="rId2"/>
            </p:custDataLst>
          </p:nvPr>
        </p:nvSpPr>
        <p:spPr>
          <a:xfrm>
            <a:off x="1491615" y="1363980"/>
            <a:ext cx="4164965" cy="854075"/>
          </a:xfrm>
        </p:spPr>
        <p:txBody>
          <a:bodyPr>
            <a:normAutofit lnSpcReduction="10000"/>
          </a:bodyPr>
          <a:lstStyle/>
          <a:p>
            <a:r>
              <a:rPr lang="zh-CN" altLang="en-US" dirty="0">
                <a:sym typeface="+mn-ea"/>
              </a:rPr>
              <a:t>如图所示的单向顺序阀（也称平衡阀）组成的平衡回路。</a:t>
            </a:r>
            <a:endParaRPr lang="zh-CN" altLang="en-US" dirty="0"/>
          </a:p>
        </p:txBody>
      </p:sp>
      <p:pic>
        <p:nvPicPr>
          <p:cNvPr id="4" name="文本占位符 24579"/>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2437130" y="2218055"/>
            <a:ext cx="2273300" cy="4136390"/>
          </a:xfrm>
          <a:prstGeom prst="rect">
            <a:avLst/>
          </a:prstGeom>
          <a:noFill/>
          <a:ln w="9525">
            <a:noFill/>
          </a:ln>
        </p:spPr>
      </p:pic>
    </p:spTree>
    <p:controls>
      <mc:AlternateContent xmlns:mc="http://schemas.openxmlformats.org/markup-compatibility/2006">
        <mc:Choice xmlns:v="urn:schemas-microsoft-com:vml" Requires="v">
          <p:control spid="3" name="" r:id="rId4" imgW="5673090" imgH="4722495"/>
        </mc:Choice>
        <mc:Fallback>
          <p:control name="" r:id="rId4" imgW="5673090" imgH="4722495">
            <p:pic>
              <p:nvPicPr>
                <p:cNvPr id="0" name="Host Control  2"/>
                <p:cNvPicPr/>
                <p:nvPr/>
              </p:nvPicPr>
              <p:blipFill>
                <a:blip r:embed="rId5"/>
                <a:stretch>
                  <a:fillRect/>
                </a:stretch>
              </p:blipFill>
              <p:spPr>
                <a:xfrm>
                  <a:off x="6005830" y="1363980"/>
                  <a:ext cx="5673090" cy="4722495"/>
                </a:xfrm>
                <a:prstGeom prst="rect">
                  <a:avLst/>
                </a:prstGeom>
                <a:solidFill>
                  <a:srgbClr val="00B0F0"/>
                </a:solidFill>
              </p:spPr>
            </p:pic>
          </p:control>
        </mc:Fallback>
      </mc:AlternateContent>
    </p:controls>
    <p:custDataLst>
      <p:tags r:id="rId6"/>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4413885" cy="654685"/>
          </a:xfrm>
        </p:spPr>
        <p:txBody>
          <a:bodyPr>
            <a:normAutofit fontScale="90000"/>
          </a:bodyPr>
          <a:lstStyle/>
          <a:p>
            <a:r>
              <a:rPr lang="en-US" altLang="zh-CN" dirty="0">
                <a:sym typeface="+mn-ea"/>
              </a:rPr>
              <a:t>2 </a:t>
            </a:r>
            <a:r>
              <a:rPr lang="zh-CN" altLang="zh-CN" dirty="0">
                <a:latin typeface="宋体" panose="02010600030101010101" pitchFamily="2" charset="-122"/>
                <a:sym typeface="+mn-ea"/>
              </a:rPr>
              <a:t>远控平衡阀的平衡回路</a:t>
            </a:r>
            <a:endParaRPr lang="zh-CN" altLang="en-US" dirty="0"/>
          </a:p>
        </p:txBody>
      </p:sp>
      <p:sp>
        <p:nvSpPr>
          <p:cNvPr id="7" name="文本占位符 6"/>
          <p:cNvSpPr>
            <a:spLocks noGrp="1"/>
          </p:cNvSpPr>
          <p:nvPr>
            <p:ph type="body" sz="half" idx="2"/>
            <p:custDataLst>
              <p:tags r:id="rId2"/>
            </p:custDataLst>
          </p:nvPr>
        </p:nvSpPr>
        <p:spPr>
          <a:xfrm>
            <a:off x="1491615" y="1363980"/>
            <a:ext cx="4164965" cy="4462780"/>
          </a:xfrm>
        </p:spPr>
        <p:txBody>
          <a:bodyPr>
            <a:normAutofit/>
          </a:bodyPr>
          <a:lstStyle/>
          <a:p>
            <a:pPr>
              <a:spcBef>
                <a:spcPct val="0"/>
              </a:spcBef>
            </a:pPr>
            <a:r>
              <a:rPr lang="zh-CN" altLang="en-US" dirty="0">
                <a:latin typeface="宋体" panose="02010600030101010101" pitchFamily="2" charset="-122"/>
                <a:sym typeface="+mn-ea"/>
              </a:rPr>
              <a:t>该回路适用于平衡重量变化较大的液压机械，如液压起重机、升降机等。但此种回路平衡性较差，还可能会产生振荡，调整节流阀</a:t>
            </a:r>
            <a:r>
              <a:rPr lang="en-US" altLang="zh-CN" dirty="0">
                <a:latin typeface="宋体" panose="02010600030101010101" pitchFamily="2" charset="-122"/>
                <a:sym typeface="+mn-ea"/>
              </a:rPr>
              <a:t>2</a:t>
            </a:r>
            <a:r>
              <a:rPr lang="zh-CN" altLang="en-US" dirty="0">
                <a:latin typeface="宋体" panose="02010600030101010101" pitchFamily="2" charset="-122"/>
                <a:sym typeface="+mn-ea"/>
              </a:rPr>
              <a:t>可在一定程度上避免产生振荡。</a:t>
            </a:r>
            <a:endParaRPr lang="zh-CN" altLang="en-US" dirty="0"/>
          </a:p>
        </p:txBody>
      </p:sp>
      <p:pic>
        <p:nvPicPr>
          <p:cNvPr id="3" name="Picture 5" descr="25"/>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6374765" y="1107440"/>
            <a:ext cx="4851400" cy="4975225"/>
          </a:xfrm>
          <a:prstGeom prst="rect">
            <a:avLst/>
          </a:prstGeom>
          <a:noFill/>
          <a:ln w="9525">
            <a:noFill/>
          </a:ln>
        </p:spPr>
      </p:pic>
    </p:spTree>
    <p:custDataLst>
      <p:tags r:id="rId4"/>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4413885" cy="654685"/>
          </a:xfrm>
        </p:spPr>
        <p:txBody>
          <a:bodyPr>
            <a:normAutofit fontScale="90000"/>
          </a:bodyPr>
          <a:lstStyle/>
          <a:p>
            <a:r>
              <a:rPr lang="en-US" altLang="zh-CN" dirty="0">
                <a:sym typeface="+mn-ea"/>
              </a:rPr>
              <a:t>3 </a:t>
            </a:r>
            <a:r>
              <a:rPr lang="zh-CN" altLang="zh-CN" dirty="0">
                <a:latin typeface="宋体" panose="02010600030101010101" pitchFamily="2" charset="-122"/>
                <a:sym typeface="+mn-ea"/>
              </a:rPr>
              <a:t>单向节流阀的平衡回路</a:t>
            </a:r>
            <a:endParaRPr lang="zh-CN" altLang="en-US" dirty="0"/>
          </a:p>
        </p:txBody>
      </p:sp>
      <p:sp>
        <p:nvSpPr>
          <p:cNvPr id="7" name="文本占位符 6"/>
          <p:cNvSpPr>
            <a:spLocks noGrp="1"/>
          </p:cNvSpPr>
          <p:nvPr>
            <p:ph type="body" sz="half" idx="2"/>
            <p:custDataLst>
              <p:tags r:id="rId2"/>
            </p:custDataLst>
          </p:nvPr>
        </p:nvSpPr>
        <p:spPr>
          <a:xfrm>
            <a:off x="1491615" y="1363980"/>
            <a:ext cx="5344795" cy="4979035"/>
          </a:xfrm>
        </p:spPr>
        <p:txBody>
          <a:bodyPr>
            <a:normAutofit fontScale="90000"/>
          </a:bodyPr>
          <a:lstStyle/>
          <a:p>
            <a:pPr>
              <a:spcBef>
                <a:spcPct val="0"/>
              </a:spcBef>
            </a:pPr>
            <a:r>
              <a:rPr lang="zh-CN" altLang="en-US" dirty="0">
                <a:latin typeface="宋体" panose="02010600030101010101" pitchFamily="2" charset="-122"/>
                <a:sym typeface="+mn-ea"/>
              </a:rPr>
              <a:t>回路是</a:t>
            </a:r>
            <a:r>
              <a:rPr lang="zh-CN" altLang="en-US" dirty="0">
                <a:latin typeface="+mn-ea"/>
                <a:sym typeface="+mn-ea"/>
              </a:rPr>
              <a:t>用单向节流阀</a:t>
            </a:r>
            <a:r>
              <a:rPr lang="en-US" altLang="zh-CN" dirty="0">
                <a:latin typeface="+mn-ea"/>
                <a:sym typeface="+mn-ea"/>
              </a:rPr>
              <a:t>4</a:t>
            </a:r>
            <a:r>
              <a:rPr lang="zh-CN" altLang="en-US" dirty="0">
                <a:latin typeface="+mn-ea"/>
                <a:sym typeface="+mn-ea"/>
              </a:rPr>
              <a:t>和换向阀</a:t>
            </a:r>
            <a:r>
              <a:rPr lang="en-US" altLang="zh-CN" dirty="0">
                <a:latin typeface="+mn-ea"/>
                <a:sym typeface="+mn-ea"/>
              </a:rPr>
              <a:t>3</a:t>
            </a:r>
            <a:r>
              <a:rPr lang="zh-CN" altLang="en-US" dirty="0">
                <a:latin typeface="+mn-ea"/>
                <a:sym typeface="+mn-ea"/>
              </a:rPr>
              <a:t>组成的平衡回路。液压缸活塞杆上的外载荷</a:t>
            </a:r>
            <a:r>
              <a:rPr lang="en-US" altLang="zh-CN" dirty="0">
                <a:latin typeface="+mn-ea"/>
                <a:sym typeface="+mn-ea"/>
              </a:rPr>
              <a:t>W</a:t>
            </a:r>
            <a:r>
              <a:rPr lang="zh-CN" altLang="en-US" dirty="0">
                <a:latin typeface="+mn-ea"/>
                <a:sym typeface="+mn-ea"/>
              </a:rPr>
              <a:t>，换向阀处于左位时，回油路上的节流阀处于调速状态。适当调整单向节流阀</a:t>
            </a:r>
            <a:r>
              <a:rPr lang="en-US" altLang="zh-CN" dirty="0">
                <a:latin typeface="+mn-ea"/>
                <a:sym typeface="+mn-ea"/>
              </a:rPr>
              <a:t>4</a:t>
            </a:r>
            <a:r>
              <a:rPr lang="zh-CN" altLang="en-US" dirty="0">
                <a:latin typeface="+mn-ea"/>
                <a:sym typeface="+mn-ea"/>
              </a:rPr>
              <a:t>节流口，就可防止超速下降。换向阀处于中位时，液压缸进出口被封死，活塞可停住。但这种回路受载荷大小影响</a:t>
            </a:r>
            <a:r>
              <a:rPr lang="en-US" altLang="zh-CN" dirty="0">
                <a:latin typeface="+mn-ea"/>
                <a:sym typeface="+mn-ea"/>
              </a:rPr>
              <a:t>,</a:t>
            </a:r>
            <a:r>
              <a:rPr lang="zh-CN" altLang="en-US" dirty="0">
                <a:latin typeface="+mn-ea"/>
                <a:sym typeface="+mn-ea"/>
              </a:rPr>
              <a:t>使下降速度不稳定。如将阀</a:t>
            </a:r>
            <a:r>
              <a:rPr lang="en-US" altLang="zh-CN" dirty="0">
                <a:latin typeface="+mn-ea"/>
                <a:sym typeface="+mn-ea"/>
              </a:rPr>
              <a:t>4</a:t>
            </a:r>
            <a:r>
              <a:rPr lang="zh-CN" altLang="en-US" dirty="0">
                <a:latin typeface="+mn-ea"/>
                <a:sym typeface="+mn-ea"/>
              </a:rPr>
              <a:t>用单向调速阀代替，效果明显提高。这种平衡回路常用于对速度稳定性及锁紧要求不高、功率不大或功率虽然较大但换向不频繁的定量泵油路中。例如用于货轮仓口盖的启闭、铲车升降、电梯及升降平台的升降等液压系统中。</a:t>
            </a:r>
            <a:endParaRPr lang="zh-CN" altLang="en-US" dirty="0">
              <a:latin typeface="+mn-ea"/>
            </a:endParaRPr>
          </a:p>
        </p:txBody>
      </p:sp>
      <p:pic>
        <p:nvPicPr>
          <p:cNvPr id="31749" name="Picture 4" descr="26"/>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6836410" y="1156970"/>
            <a:ext cx="3723005" cy="4839970"/>
          </a:xfrm>
          <a:prstGeom prst="rect">
            <a:avLst/>
          </a:prstGeom>
          <a:noFill/>
          <a:ln w="9525">
            <a:noFill/>
          </a:ln>
        </p:spPr>
      </p:pic>
    </p:spTree>
    <p:custDataLst>
      <p:tags r:id="rId4"/>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4413885" cy="654685"/>
          </a:xfrm>
        </p:spPr>
        <p:txBody>
          <a:bodyPr>
            <a:normAutofit fontScale="90000"/>
          </a:bodyPr>
          <a:lstStyle/>
          <a:p>
            <a:r>
              <a:rPr lang="en-US" altLang="zh-CN" dirty="0">
                <a:sym typeface="+mn-ea"/>
              </a:rPr>
              <a:t>4 </a:t>
            </a:r>
            <a:r>
              <a:rPr lang="zh-CN" altLang="zh-CN" dirty="0">
                <a:latin typeface="宋体" panose="02010600030101010101" pitchFamily="2" charset="-122"/>
                <a:sym typeface="+mn-ea"/>
              </a:rPr>
              <a:t>液控单向阀的平衡回路</a:t>
            </a:r>
            <a:endParaRPr lang="zh-CN" altLang="en-US" dirty="0"/>
          </a:p>
        </p:txBody>
      </p:sp>
      <p:sp>
        <p:nvSpPr>
          <p:cNvPr id="7" name="文本占位符 6"/>
          <p:cNvSpPr>
            <a:spLocks noGrp="1"/>
          </p:cNvSpPr>
          <p:nvPr>
            <p:ph type="body" sz="half" idx="2"/>
            <p:custDataLst>
              <p:tags r:id="rId2"/>
            </p:custDataLst>
          </p:nvPr>
        </p:nvSpPr>
        <p:spPr>
          <a:xfrm>
            <a:off x="1491615" y="1363980"/>
            <a:ext cx="5344795" cy="4979035"/>
          </a:xfrm>
        </p:spPr>
        <p:txBody>
          <a:bodyPr>
            <a:normAutofit/>
          </a:bodyPr>
          <a:lstStyle/>
          <a:p>
            <a:pPr>
              <a:lnSpc>
                <a:spcPct val="150000"/>
              </a:lnSpc>
              <a:spcBef>
                <a:spcPct val="0"/>
              </a:spcBef>
            </a:pPr>
            <a:r>
              <a:rPr lang="zh-CN" altLang="en-US" dirty="0">
                <a:latin typeface="宋体" panose="02010600030101010101" pitchFamily="2" charset="-122"/>
                <a:sym typeface="+mn-ea"/>
              </a:rPr>
              <a:t>液压缸停止运动时，依靠液控单向阀的反向密封性，能锁紧运动部件，防止自行下滑。回路通常都串入单向节流阀</a:t>
            </a:r>
            <a:r>
              <a:rPr lang="en-US" altLang="zh-CN" dirty="0">
                <a:latin typeface="宋体" panose="02010600030101010101" pitchFamily="2" charset="-122"/>
                <a:sym typeface="+mn-ea"/>
              </a:rPr>
              <a:t>2</a:t>
            </a:r>
            <a:r>
              <a:rPr lang="zh-CN" altLang="en-US" dirty="0">
                <a:latin typeface="宋体" panose="02010600030101010101" pitchFamily="2" charset="-122"/>
                <a:sym typeface="+mn-ea"/>
              </a:rPr>
              <a:t>，起到控制活塞下行速度的作用。以防止液压缸下行时产生的冲击及振荡。</a:t>
            </a:r>
            <a:endParaRPr lang="zh-CN" altLang="en-US" dirty="0">
              <a:latin typeface="+mn-ea"/>
            </a:endParaRPr>
          </a:p>
        </p:txBody>
      </p:sp>
      <p:pic>
        <p:nvPicPr>
          <p:cNvPr id="29702" name="Picture 5" descr="24"/>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7568248" y="969010"/>
            <a:ext cx="3635375" cy="4103688"/>
          </a:xfrm>
          <a:prstGeom prst="rect">
            <a:avLst/>
          </a:prstGeom>
          <a:noFill/>
          <a:ln w="9525">
            <a:noFill/>
          </a:ln>
        </p:spPr>
      </p:pic>
    </p:spTree>
    <p:custDataLst>
      <p:tags r:id="rId4"/>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t>谢谢大家</a:t>
            </a:r>
            <a:endParaRPr lang="zh-CN" altLang="en-US" smtClean="0"/>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half" idx="2"/>
            <p:custDataLst>
              <p:tags r:id="rId1"/>
            </p:custDataLst>
          </p:nvPr>
        </p:nvSpPr>
        <p:spPr>
          <a:xfrm>
            <a:off x="1350645" y="1486535"/>
            <a:ext cx="4305935" cy="3947160"/>
          </a:xfrm>
        </p:spPr>
        <p:txBody>
          <a:bodyPr/>
          <a:lstStyle/>
          <a:p>
            <a:pPr>
              <a:lnSpc>
                <a:spcPct val="100000"/>
              </a:lnSpc>
            </a:pPr>
            <a:r>
              <a:rPr lang="zh-CN" altLang="en-US" dirty="0">
                <a:sym typeface="+mn-ea"/>
              </a:rPr>
              <a:t>锁紧回路的功能是使执行元件停止在规定的位置上，且能防止因受外界影响而发生漂移或窜动。</a:t>
            </a:r>
            <a:endParaRPr lang="zh-CN" altLang="en-US" dirty="0"/>
          </a:p>
          <a:p>
            <a:pPr>
              <a:lnSpc>
                <a:spcPct val="100000"/>
              </a:lnSpc>
            </a:pPr>
            <a:r>
              <a:rPr lang="zh-CN" altLang="en-US" dirty="0">
                <a:sym typeface="+mn-ea"/>
              </a:rPr>
              <a:t>通常采用</a:t>
            </a:r>
            <a:r>
              <a:rPr lang="en-US" altLang="zh-CN" dirty="0">
                <a:sym typeface="+mn-ea"/>
              </a:rPr>
              <a:t>O</a:t>
            </a:r>
            <a:r>
              <a:rPr lang="zh-CN" altLang="en-US" dirty="0">
                <a:sym typeface="+mn-ea"/>
              </a:rPr>
              <a:t>型或</a:t>
            </a:r>
            <a:r>
              <a:rPr lang="en-US" altLang="zh-CN" dirty="0">
                <a:sym typeface="+mn-ea"/>
              </a:rPr>
              <a:t>M</a:t>
            </a:r>
            <a:r>
              <a:rPr lang="zh-CN" altLang="en-US" dirty="0">
                <a:sym typeface="+mn-ea"/>
              </a:rPr>
              <a:t>型中位机能的三位换向阀构成锁紧回路，当接入回路时，执行元件的进、出油口都被封闭，可将执行元件锁紧不动。这种锁紧回路由于受到换向阀泄漏的影响，执行元件仍可能产生一定漂移或窜动，锁紧效果较差。</a:t>
            </a:r>
            <a:endParaRPr lang="zh-CN" altLang="en-US" dirty="0"/>
          </a:p>
          <a:p>
            <a:endParaRPr lang="zh-CN" altLang="en-US" dirty="0"/>
          </a:p>
        </p:txBody>
      </p:sp>
      <p:sp>
        <p:nvSpPr>
          <p:cNvPr id="6" name="标题 5"/>
          <p:cNvSpPr>
            <a:spLocks noGrp="1"/>
          </p:cNvSpPr>
          <p:nvPr>
            <p:ph type="title"/>
            <p:custDataLst>
              <p:tags r:id="rId2"/>
            </p:custDataLst>
          </p:nvPr>
        </p:nvSpPr>
        <p:spPr>
          <a:xfrm>
            <a:off x="1491615" y="709295"/>
            <a:ext cx="4164965" cy="654685"/>
          </a:xfrm>
        </p:spPr>
        <p:txBody>
          <a:bodyPr/>
          <a:p>
            <a:r>
              <a:rPr lang="en-US" altLang="zh-CN" dirty="0">
                <a:sym typeface="+mn-ea"/>
              </a:rPr>
              <a:t> </a:t>
            </a:r>
            <a:r>
              <a:rPr lang="zh-CN" altLang="en-US" dirty="0">
                <a:sym typeface="+mn-ea"/>
              </a:rPr>
              <a:t>锁紧回路</a:t>
            </a:r>
            <a:endParaRPr lang="zh-CN" altLang="en-US" dirty="0"/>
          </a:p>
        </p:txBody>
      </p:sp>
    </p:spTree>
    <p:controls>
      <mc:AlternateContent xmlns:mc="http://schemas.openxmlformats.org/markup-compatibility/2006">
        <mc:Choice xmlns:v="urn:schemas-microsoft-com:vml" Requires="v">
          <p:control spid="4" name="" r:id="rId3" imgW="5623560" imgH="4724400"/>
        </mc:Choice>
        <mc:Fallback>
          <p:control name="" r:id="rId3" imgW="5623560" imgH="4724400">
            <p:pic>
              <p:nvPicPr>
                <p:cNvPr id="0" name="Host Control  3"/>
                <p:cNvPicPr/>
                <p:nvPr/>
              </p:nvPicPr>
              <p:blipFill>
                <a:blip r:embed="rId4"/>
                <a:stretch>
                  <a:fillRect/>
                </a:stretch>
              </p:blipFill>
              <p:spPr>
                <a:xfrm>
                  <a:off x="5953760" y="1066800"/>
                  <a:ext cx="5623560" cy="4724400"/>
                </a:xfrm>
                <a:prstGeom prst="rect">
                  <a:avLst/>
                </a:prstGeom>
              </p:spPr>
            </p:pic>
          </p:control>
        </mc:Fallback>
      </mc:AlternateContent>
    </p:controls>
    <p:custDataLst>
      <p:tags r:id="rId5"/>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custDataLst>
              <p:tags r:id="rId1"/>
            </p:custDataLst>
          </p:nvPr>
        </p:nvSpPr>
        <p:spPr>
          <a:xfrm>
            <a:off x="1491615" y="709295"/>
            <a:ext cx="4164965" cy="654685"/>
          </a:xfrm>
        </p:spPr>
        <p:txBody>
          <a:bodyPr/>
          <a:p>
            <a:r>
              <a:rPr lang="en-US" altLang="zh-CN" dirty="0">
                <a:sym typeface="+mn-ea"/>
              </a:rPr>
              <a:t> </a:t>
            </a:r>
            <a:r>
              <a:rPr lang="zh-CN" altLang="en-US" dirty="0">
                <a:sym typeface="+mn-ea"/>
              </a:rPr>
              <a:t>换向阀的选用</a:t>
            </a:r>
            <a:endParaRPr lang="zh-CN" altLang="en-US" dirty="0">
              <a:sym typeface="+mn-ea"/>
            </a:endParaRPr>
          </a:p>
        </p:txBody>
      </p:sp>
      <p:sp>
        <p:nvSpPr>
          <p:cNvPr id="2" name="文本占位符 1"/>
          <p:cNvSpPr/>
          <p:nvPr>
            <p:ph type="body" sz="half" idx="2"/>
          </p:nvPr>
        </p:nvSpPr>
        <p:spPr>
          <a:xfrm>
            <a:off x="1491615" y="1616075"/>
            <a:ext cx="9603105" cy="3315970"/>
          </a:xfrm>
        </p:spPr>
        <p:txBody>
          <a:bodyPr/>
          <a:p>
            <a:r>
              <a:rPr lang="zh-CN" altLang="en-US"/>
              <a:t>采用换向阀的换向回路，其换向阀应根据操作的需要和系统的特点进行选用，如对自动化无要求的系统可选用手动换向阀，对于小流量系统可选用电磁换向阀，对于大流量系统可选用液动换向阀，对于频繁往复换向运动的系统可采用机液换向阀或电液动换向阀，对于复合动作较多的工程机械等设备的液压系统宜选用多路换向阀等。</a:t>
            </a:r>
            <a:endParaRPr lang="zh-CN" altLang="en-US"/>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t>谢谢大家</a:t>
            </a:r>
            <a:endParaRPr lang="zh-CN" altLang="en-US" smtClean="0"/>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p>
            <a:r>
              <a:rPr lang="zh-CN" altLang="en-US" dirty="0">
                <a:sym typeface="+mn-ea"/>
              </a:rPr>
              <a:t> 调压回路</a:t>
            </a:r>
            <a:endParaRPr lang="zh-CN" altLang="en-US" dirty="0"/>
          </a:p>
        </p:txBody>
      </p:sp>
      <p:sp>
        <p:nvSpPr>
          <p:cNvPr id="3" name="内容占位符 2"/>
          <p:cNvSpPr>
            <a:spLocks noGrp="1"/>
          </p:cNvSpPr>
          <p:nvPr>
            <p:ph idx="1"/>
            <p:custDataLst>
              <p:tags r:id="rId2"/>
            </p:custDataLst>
          </p:nvPr>
        </p:nvSpPr>
        <p:spPr/>
        <p:txBody>
          <a:bodyPr/>
          <a:lstStyle/>
          <a:p>
            <a:pPr>
              <a:lnSpc>
                <a:spcPct val="90000"/>
              </a:lnSpc>
            </a:pPr>
            <a:r>
              <a:rPr lang="zh-CN" altLang="en-US" sz="2800" dirty="0">
                <a:sym typeface="+mn-ea"/>
              </a:rPr>
              <a:t>调压回路的功能是使液压系统（或系统中某一部分）的压力与负载相适应并保持稳定，或为了安全而限定系统的最高压力不超过某一数值。当液压系统在不同工作阶段需要两种以上不同大小的压力时，可采用多级调压回路。下面介绍两种调压回路。</a:t>
            </a:r>
            <a:endParaRPr lang="zh-CN" altLang="en-US" dirty="0"/>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4164965" cy="654685"/>
          </a:xfrm>
        </p:spPr>
        <p:txBody>
          <a:bodyPr/>
          <a:lstStyle/>
          <a:p>
            <a:r>
              <a:rPr lang="en-US" altLang="zh-CN" dirty="0">
                <a:sym typeface="+mn-ea"/>
              </a:rPr>
              <a:t>1 </a:t>
            </a:r>
            <a:r>
              <a:rPr lang="zh-CN" altLang="en-US" dirty="0">
                <a:sym typeface="+mn-ea"/>
              </a:rPr>
              <a:t>双向调压回路</a:t>
            </a:r>
            <a:endParaRPr lang="zh-CN" altLang="en-US" dirty="0"/>
          </a:p>
        </p:txBody>
      </p:sp>
      <p:sp>
        <p:nvSpPr>
          <p:cNvPr id="7" name="文本占位符 6"/>
          <p:cNvSpPr>
            <a:spLocks noGrp="1"/>
          </p:cNvSpPr>
          <p:nvPr>
            <p:ph type="body" sz="half" idx="2"/>
            <p:custDataLst>
              <p:tags r:id="rId2"/>
            </p:custDataLst>
          </p:nvPr>
        </p:nvSpPr>
        <p:spPr>
          <a:xfrm>
            <a:off x="1491615" y="1363980"/>
            <a:ext cx="4164965" cy="854075"/>
          </a:xfrm>
        </p:spPr>
        <p:txBody>
          <a:bodyPr>
            <a:normAutofit lnSpcReduction="10000"/>
          </a:bodyPr>
          <a:lstStyle/>
          <a:p>
            <a:r>
              <a:rPr lang="zh-CN" altLang="en-US" dirty="0">
                <a:sym typeface="+mn-ea"/>
              </a:rPr>
              <a:t>当执行元件正反行程需不同的供油压力时，可采用双向调压的回路</a:t>
            </a:r>
            <a:endParaRPr lang="zh-CN" altLang="en-US" dirty="0"/>
          </a:p>
        </p:txBody>
      </p:sp>
      <p:pic>
        <p:nvPicPr>
          <p:cNvPr id="12292" name="文本占位符 12291" descr="0701"/>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1491615" y="2380615"/>
            <a:ext cx="3957955" cy="3666490"/>
          </a:xfrm>
          <a:prstGeom prst="rect">
            <a:avLst/>
          </a:prstGeom>
          <a:noFill/>
          <a:ln w="9525">
            <a:noFill/>
          </a:ln>
        </p:spPr>
      </p:pic>
    </p:spTree>
    <p:controls>
      <mc:AlternateContent xmlns:mc="http://schemas.openxmlformats.org/markup-compatibility/2006">
        <mc:Choice xmlns:v="urn:schemas-microsoft-com:vml" Requires="v">
          <p:control spid="4" name="" r:id="rId4" imgW="5989320" imgH="4838065"/>
        </mc:Choice>
        <mc:Fallback>
          <p:control name="" r:id="rId4" imgW="5989320" imgH="4838065">
            <p:pic>
              <p:nvPicPr>
                <p:cNvPr id="0" name="Host Control  3"/>
                <p:cNvPicPr/>
                <p:nvPr/>
              </p:nvPicPr>
              <p:blipFill>
                <a:blip r:embed="rId5"/>
                <a:stretch>
                  <a:fillRect/>
                </a:stretch>
              </p:blipFill>
              <p:spPr>
                <a:xfrm>
                  <a:off x="6035040" y="1209040"/>
                  <a:ext cx="5989320" cy="4838065"/>
                </a:xfrm>
                <a:prstGeom prst="rect">
                  <a:avLst/>
                </a:prstGeom>
              </p:spPr>
            </p:pic>
          </p:control>
        </mc:Fallback>
      </mc:AlternateContent>
    </p:controls>
    <p:custDataLst>
      <p:tags r:id="rId6"/>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491615" y="709295"/>
            <a:ext cx="4164965" cy="654685"/>
          </a:xfrm>
        </p:spPr>
        <p:txBody>
          <a:bodyPr/>
          <a:lstStyle/>
          <a:p>
            <a:r>
              <a:rPr lang="en-US" altLang="zh-CN" dirty="0">
                <a:sym typeface="+mn-ea"/>
              </a:rPr>
              <a:t>2 </a:t>
            </a:r>
            <a:r>
              <a:rPr lang="zh-CN" altLang="en-US" dirty="0">
                <a:sym typeface="+mn-ea"/>
              </a:rPr>
              <a:t>多级调压回路</a:t>
            </a:r>
            <a:endParaRPr lang="zh-CN" altLang="en-US" dirty="0"/>
          </a:p>
        </p:txBody>
      </p:sp>
      <p:sp>
        <p:nvSpPr>
          <p:cNvPr id="7" name="文本占位符 6"/>
          <p:cNvSpPr>
            <a:spLocks noGrp="1"/>
          </p:cNvSpPr>
          <p:nvPr>
            <p:ph type="body" sz="half" idx="2"/>
            <p:custDataLst>
              <p:tags r:id="rId2"/>
            </p:custDataLst>
          </p:nvPr>
        </p:nvSpPr>
        <p:spPr>
          <a:xfrm>
            <a:off x="1491615" y="1264285"/>
            <a:ext cx="10386060" cy="953770"/>
          </a:xfrm>
        </p:spPr>
        <p:txBody>
          <a:bodyPr>
            <a:normAutofit fontScale="70000"/>
          </a:bodyPr>
          <a:lstStyle/>
          <a:p>
            <a:r>
              <a:rPr lang="zh-CN" altLang="en-US" dirty="0">
                <a:sym typeface="+mn-ea"/>
              </a:rPr>
              <a:t>图所示为三级调压回路。在图示状态时，液压泵出口压力由先导式溢流阀</a:t>
            </a:r>
            <a:r>
              <a:rPr lang="en-US" altLang="zh-CN" dirty="0">
                <a:sym typeface="+mn-ea"/>
              </a:rPr>
              <a:t>1</a:t>
            </a:r>
            <a:r>
              <a:rPr lang="zh-CN" altLang="en-US" dirty="0">
                <a:sym typeface="+mn-ea"/>
              </a:rPr>
              <a:t>调定为最高压力（若阀</a:t>
            </a:r>
            <a:r>
              <a:rPr lang="en-US" altLang="zh-CN" dirty="0">
                <a:sym typeface="+mn-ea"/>
              </a:rPr>
              <a:t>4</a:t>
            </a:r>
            <a:r>
              <a:rPr lang="zh-CN" altLang="en-US" dirty="0">
                <a:sym typeface="+mn-ea"/>
              </a:rPr>
              <a:t>采用</a:t>
            </a:r>
            <a:r>
              <a:rPr lang="en-US" altLang="zh-CN" dirty="0">
                <a:sym typeface="+mn-ea"/>
              </a:rPr>
              <a:t>H</a:t>
            </a:r>
            <a:r>
              <a:rPr lang="zh-CN" altLang="en-US" dirty="0">
                <a:sym typeface="+mn-ea"/>
              </a:rPr>
              <a:t>型的中位机能的电磁阀，则此时液压泵卸荷，即为最低压力）；当换向阀</a:t>
            </a:r>
            <a:r>
              <a:rPr lang="en-US" altLang="zh-CN" dirty="0">
                <a:sym typeface="+mn-ea"/>
              </a:rPr>
              <a:t>4</a:t>
            </a:r>
            <a:r>
              <a:rPr lang="zh-CN" altLang="en-US" dirty="0">
                <a:sym typeface="+mn-ea"/>
              </a:rPr>
              <a:t>的左、右电磁铁分别通电时，液压泵由远程调压阀</a:t>
            </a:r>
            <a:r>
              <a:rPr lang="en-US" altLang="zh-CN" dirty="0">
                <a:sym typeface="+mn-ea"/>
              </a:rPr>
              <a:t>2</a:t>
            </a:r>
            <a:r>
              <a:rPr lang="zh-CN" altLang="en-US" dirty="0">
                <a:sym typeface="+mn-ea"/>
              </a:rPr>
              <a:t>和</a:t>
            </a:r>
            <a:r>
              <a:rPr lang="en-US" altLang="zh-CN" dirty="0">
                <a:sym typeface="+mn-ea"/>
              </a:rPr>
              <a:t>3</a:t>
            </a:r>
            <a:r>
              <a:rPr lang="zh-CN" altLang="en-US" dirty="0">
                <a:sym typeface="+mn-ea"/>
              </a:rPr>
              <a:t>调定。阀</a:t>
            </a:r>
            <a:r>
              <a:rPr lang="en-US" altLang="zh-CN" dirty="0">
                <a:sym typeface="+mn-ea"/>
              </a:rPr>
              <a:t>2</a:t>
            </a:r>
            <a:r>
              <a:rPr lang="zh-CN" altLang="en-US" dirty="0">
                <a:sym typeface="+mn-ea"/>
              </a:rPr>
              <a:t>和阀</a:t>
            </a:r>
            <a:r>
              <a:rPr lang="en-US" altLang="zh-CN" dirty="0">
                <a:sym typeface="+mn-ea"/>
              </a:rPr>
              <a:t>3</a:t>
            </a:r>
            <a:r>
              <a:rPr lang="zh-CN" altLang="en-US" dirty="0">
                <a:sym typeface="+mn-ea"/>
              </a:rPr>
              <a:t>的调定压力必须小于阀</a:t>
            </a:r>
            <a:r>
              <a:rPr lang="en-US" altLang="zh-CN" dirty="0">
                <a:sym typeface="+mn-ea"/>
              </a:rPr>
              <a:t>1</a:t>
            </a:r>
            <a:r>
              <a:rPr lang="zh-CN" altLang="en-US" dirty="0">
                <a:sym typeface="+mn-ea"/>
              </a:rPr>
              <a:t>的调定压力值。</a:t>
            </a:r>
            <a:endParaRPr lang="zh-CN" altLang="en-US" dirty="0"/>
          </a:p>
        </p:txBody>
      </p:sp>
      <p:pic>
        <p:nvPicPr>
          <p:cNvPr id="14340" name="文本占位符 14339" descr="0702"/>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1461453" y="2022793"/>
            <a:ext cx="4573587" cy="4302125"/>
          </a:xfrm>
          <a:prstGeom prst="rect">
            <a:avLst/>
          </a:prstGeom>
          <a:noFill/>
          <a:ln w="9525">
            <a:noFill/>
          </a:ln>
        </p:spPr>
      </p:pic>
    </p:spTree>
    <p:controls>
      <mc:AlternateContent xmlns:mc="http://schemas.openxmlformats.org/markup-compatibility/2006">
        <mc:Choice xmlns:v="urn:schemas-microsoft-com:vml" Requires="v">
          <p:control spid="3" name="" r:id="rId4" imgW="5506085" imgH="3907790"/>
        </mc:Choice>
        <mc:Fallback>
          <p:control name="" r:id="rId4" imgW="5506085" imgH="3907790">
            <p:pic>
              <p:nvPicPr>
                <p:cNvPr id="0" name="Host Control  2"/>
                <p:cNvPicPr/>
                <p:nvPr/>
              </p:nvPicPr>
              <p:blipFill>
                <a:blip r:embed="rId5"/>
                <a:stretch>
                  <a:fillRect/>
                </a:stretch>
              </p:blipFill>
              <p:spPr>
                <a:xfrm>
                  <a:off x="6371590" y="2417445"/>
                  <a:ext cx="5506085" cy="3907790"/>
                </a:xfrm>
                <a:prstGeom prst="rect">
                  <a:avLst/>
                </a:prstGeom>
              </p:spPr>
            </p:pic>
          </p:control>
        </mc:Fallback>
      </mc:AlternateContent>
    </p:controls>
    <p:custDataLst>
      <p:tags r:id="rId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t>谢谢大家</a:t>
            </a:r>
            <a:endParaRPr lang="zh-CN" altLang="en-US" smtClean="0"/>
          </a:p>
        </p:txBody>
      </p:sp>
    </p:spTree>
    <p:custDataLst>
      <p:tags r:id="rId2"/>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160498"/>
</p:tagLst>
</file>

<file path=ppt/tags/tag10.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11.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12.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8*a*1"/>
  <p:tag name="KSO_WM_UNIT_CLEAR" val="1"/>
  <p:tag name="KSO_WM_UNIT_LAYERLEVEL" val="1"/>
  <p:tag name="KSO_WM_UNIT_VALUE" val="14"/>
  <p:tag name="KSO_WM_UNIT_ISCONTENTSTITLE" val="0"/>
  <p:tag name="KSO_WM_UNIT_HIGHLIGHT" val="0"/>
  <p:tag name="KSO_WM_UNIT_COMPATIBLE" val="0"/>
  <p:tag name="KSO_WM_UNIT_PRESET_TEXT" val="谢谢大家"/>
</p:tagLst>
</file>

<file path=ppt/tags/tag13.xml><?xml version="1.0" encoding="utf-8"?>
<p:tagLst xmlns:p="http://schemas.openxmlformats.org/presentationml/2006/main">
  <p:tag name="KSO_WM_TEMPLATE_CATEGORY" val="custom"/>
  <p:tag name="KSO_WM_TEMPLATE_INDEX" val="160498"/>
  <p:tag name="KSO_WM_TAG_VERSION" val="1.0"/>
  <p:tag name="KSO_WM_SLIDE_ID" val="custom160498_28"/>
  <p:tag name="KSO_WM_SLIDE_INDEX" val="28"/>
  <p:tag name="KSO_WM_SLIDE_ITEM_CNT" val="1"/>
  <p:tag name="KSO_WM_SLIDE_LAYOUT" val="a"/>
  <p:tag name="KSO_WM_SLIDE_LAYOUT_CNT" val="1"/>
  <p:tag name="KSO_WM_SLIDE_TYPE" val="endPage"/>
  <p:tag name="KSO_WM_BEAUTIFY_FLAG" val="#wm#"/>
</p:tagLst>
</file>

<file path=ppt/tags/tag14.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5.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2*f*1"/>
  <p:tag name="KSO_WM_UNIT_CLEAR" val="1"/>
  <p:tag name="KSO_WM_UNIT_LAYERLEVEL" val="1"/>
  <p:tag name="KSO_WM_UNIT_VALUE" val="279"/>
  <p:tag name="KSO_WM_UNIT_HIGHLIGHT" val="0"/>
  <p:tag name="KSO_WM_UNIT_COMPATIBLE" val="0"/>
  <p:tag name="KSO_WM_UNIT_PRESET_TEXT_INDEX" val="5"/>
  <p:tag name="KSO_WM_UNIT_PRESET_TEXT_LEN" val="232"/>
</p:tagLst>
</file>

<file path=ppt/tags/tag16.xml><?xml version="1.0" encoding="utf-8"?>
<p:tagLst xmlns:p="http://schemas.openxmlformats.org/presentationml/2006/main">
  <p:tag name="KSO_WM_TEMPLATE_CATEGORY" val="custom"/>
  <p:tag name="KSO_WM_TEMPLATE_INDEX" val="160498"/>
  <p:tag name="KSO_WM_TAG_VERSION" val="1.0"/>
  <p:tag name="KSO_WM_SLIDE_ID" val="custom160498_2"/>
  <p:tag name="KSO_WM_SLIDE_INDEX" val="2"/>
  <p:tag name="KSO_WM_SLIDE_ITEM_CNT" val="1"/>
  <p:tag name="KSO_WM_SLIDE_LAYOUT" val="a_f"/>
  <p:tag name="KSO_WM_SLIDE_LAYOUT_CNT" val="1_1"/>
  <p:tag name="KSO_WM_SLIDE_TYPE" val="text"/>
  <p:tag name="KSO_WM_BEAUTIFY_FLAG" val="#wm#"/>
  <p:tag name="KSO_WM_SLIDE_POSITION" val="112*125"/>
  <p:tag name="KSO_WM_SLIDE_SIZE" val="782*361"/>
</p:tagLst>
</file>

<file path=ppt/tags/tag17.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18.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19.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2.xml><?xml version="1.0" encoding="utf-8"?>
<p:tagLst xmlns:p="http://schemas.openxmlformats.org/presentationml/2006/main">
  <p:tag name="KSO_WM_TAG_VERSION" val="1.0"/>
  <p:tag name="KSO_WM_TEMPLATE_CATEGORY" val="custom"/>
  <p:tag name="KSO_WM_TEMPLATE_INDEX" val="160498"/>
</p:tagLst>
</file>

<file path=ppt/tags/tag20.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21.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22.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23.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8*a*1"/>
  <p:tag name="KSO_WM_UNIT_CLEAR" val="1"/>
  <p:tag name="KSO_WM_UNIT_LAYERLEVEL" val="1"/>
  <p:tag name="KSO_WM_UNIT_VALUE" val="14"/>
  <p:tag name="KSO_WM_UNIT_ISCONTENTSTITLE" val="0"/>
  <p:tag name="KSO_WM_UNIT_HIGHLIGHT" val="0"/>
  <p:tag name="KSO_WM_UNIT_COMPATIBLE" val="0"/>
  <p:tag name="KSO_WM_UNIT_PRESET_TEXT" val="谢谢大家"/>
</p:tagLst>
</file>

<file path=ppt/tags/tag24.xml><?xml version="1.0" encoding="utf-8"?>
<p:tagLst xmlns:p="http://schemas.openxmlformats.org/presentationml/2006/main">
  <p:tag name="KSO_WM_TEMPLATE_CATEGORY" val="custom"/>
  <p:tag name="KSO_WM_TEMPLATE_INDEX" val="160498"/>
  <p:tag name="KSO_WM_TAG_VERSION" val="1.0"/>
  <p:tag name="KSO_WM_SLIDE_ID" val="custom160498_28"/>
  <p:tag name="KSO_WM_SLIDE_INDEX" val="28"/>
  <p:tag name="KSO_WM_SLIDE_ITEM_CNT" val="1"/>
  <p:tag name="KSO_WM_SLIDE_LAYOUT" val="a"/>
  <p:tag name="KSO_WM_SLIDE_LAYOUT_CNT" val="1"/>
  <p:tag name="KSO_WM_SLIDE_TYPE" val="endPage"/>
  <p:tag name="KSO_WM_BEAUTIFY_FLAG" val="#wm#"/>
</p:tagLst>
</file>

<file path=ppt/tags/tag25.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26.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2*f*1"/>
  <p:tag name="KSO_WM_UNIT_CLEAR" val="1"/>
  <p:tag name="KSO_WM_UNIT_LAYERLEVEL" val="1"/>
  <p:tag name="KSO_WM_UNIT_VALUE" val="279"/>
  <p:tag name="KSO_WM_UNIT_HIGHLIGHT" val="0"/>
  <p:tag name="KSO_WM_UNIT_COMPATIBLE" val="0"/>
  <p:tag name="KSO_WM_UNIT_PRESET_TEXT_INDEX" val="5"/>
  <p:tag name="KSO_WM_UNIT_PRESET_TEXT_LEN" val="232"/>
</p:tagLst>
</file>

<file path=ppt/tags/tag27.xml><?xml version="1.0" encoding="utf-8"?>
<p:tagLst xmlns:p="http://schemas.openxmlformats.org/presentationml/2006/main">
  <p:tag name="KSO_WM_TEMPLATE_CATEGORY" val="custom"/>
  <p:tag name="KSO_WM_TEMPLATE_INDEX" val="160498"/>
  <p:tag name="KSO_WM_TAG_VERSION" val="1.0"/>
  <p:tag name="KSO_WM_SLIDE_ID" val="custom160498_2"/>
  <p:tag name="KSO_WM_SLIDE_INDEX" val="2"/>
  <p:tag name="KSO_WM_SLIDE_ITEM_CNT" val="1"/>
  <p:tag name="KSO_WM_SLIDE_LAYOUT" val="a_f"/>
  <p:tag name="KSO_WM_SLIDE_LAYOUT_CNT" val="1_1"/>
  <p:tag name="KSO_WM_SLIDE_TYPE" val="text"/>
  <p:tag name="KSO_WM_BEAUTIFY_FLAG" val="#wm#"/>
  <p:tag name="KSO_WM_SLIDE_POSITION" val="112*125"/>
  <p:tag name="KSO_WM_SLIDE_SIZE" val="782*361"/>
</p:tagLst>
</file>

<file path=ppt/tags/tag28.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29.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3.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30.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31.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32.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33.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34.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35.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36.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37.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8*a*1"/>
  <p:tag name="KSO_WM_UNIT_CLEAR" val="1"/>
  <p:tag name="KSO_WM_UNIT_LAYERLEVEL" val="1"/>
  <p:tag name="KSO_WM_UNIT_VALUE" val="14"/>
  <p:tag name="KSO_WM_UNIT_ISCONTENTSTITLE" val="0"/>
  <p:tag name="KSO_WM_UNIT_HIGHLIGHT" val="0"/>
  <p:tag name="KSO_WM_UNIT_COMPATIBLE" val="0"/>
  <p:tag name="KSO_WM_UNIT_PRESET_TEXT" val="谢谢大家"/>
</p:tagLst>
</file>

<file path=ppt/tags/tag38.xml><?xml version="1.0" encoding="utf-8"?>
<p:tagLst xmlns:p="http://schemas.openxmlformats.org/presentationml/2006/main">
  <p:tag name="KSO_WM_TEMPLATE_CATEGORY" val="custom"/>
  <p:tag name="KSO_WM_TEMPLATE_INDEX" val="160498"/>
  <p:tag name="KSO_WM_TAG_VERSION" val="1.0"/>
  <p:tag name="KSO_WM_SLIDE_ID" val="custom160498_28"/>
  <p:tag name="KSO_WM_SLIDE_INDEX" val="28"/>
  <p:tag name="KSO_WM_SLIDE_ITEM_CNT" val="1"/>
  <p:tag name="KSO_WM_SLIDE_LAYOUT" val="a"/>
  <p:tag name="KSO_WM_SLIDE_LAYOUT_CNT" val="1"/>
  <p:tag name="KSO_WM_SLIDE_TYPE" val="endPage"/>
  <p:tag name="KSO_WM_BEAUTIFY_FLAG" val="#wm#"/>
</p:tagLst>
</file>

<file path=ppt/tags/tag39.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4.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2*f*1"/>
  <p:tag name="KSO_WM_UNIT_CLEAR" val="1"/>
  <p:tag name="KSO_WM_UNIT_LAYERLEVEL" val="1"/>
  <p:tag name="KSO_WM_UNIT_VALUE" val="279"/>
  <p:tag name="KSO_WM_UNIT_HIGHLIGHT" val="0"/>
  <p:tag name="KSO_WM_UNIT_COMPATIBLE" val="0"/>
  <p:tag name="KSO_WM_UNIT_PRESET_TEXT_INDEX" val="5"/>
  <p:tag name="KSO_WM_UNIT_PRESET_TEXT_LEN" val="232"/>
</p:tagLst>
</file>

<file path=ppt/tags/tag40.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2*f*1"/>
  <p:tag name="KSO_WM_UNIT_CLEAR" val="1"/>
  <p:tag name="KSO_WM_UNIT_LAYERLEVEL" val="1"/>
  <p:tag name="KSO_WM_UNIT_VALUE" val="279"/>
  <p:tag name="KSO_WM_UNIT_HIGHLIGHT" val="0"/>
  <p:tag name="KSO_WM_UNIT_COMPATIBLE" val="0"/>
  <p:tag name="KSO_WM_UNIT_PRESET_TEXT_INDEX" val="5"/>
  <p:tag name="KSO_WM_UNIT_PRESET_TEXT_LEN" val="232"/>
</p:tagLst>
</file>

<file path=ppt/tags/tag41.xml><?xml version="1.0" encoding="utf-8"?>
<p:tagLst xmlns:p="http://schemas.openxmlformats.org/presentationml/2006/main">
  <p:tag name="KSO_WM_TEMPLATE_CATEGORY" val="custom"/>
  <p:tag name="KSO_WM_TEMPLATE_INDEX" val="160498"/>
  <p:tag name="KSO_WM_TAG_VERSION" val="1.0"/>
  <p:tag name="KSO_WM_SLIDE_ID" val="custom160498_2"/>
  <p:tag name="KSO_WM_SLIDE_INDEX" val="2"/>
  <p:tag name="KSO_WM_SLIDE_ITEM_CNT" val="1"/>
  <p:tag name="KSO_WM_SLIDE_LAYOUT" val="a_f"/>
  <p:tag name="KSO_WM_SLIDE_LAYOUT_CNT" val="1_1"/>
  <p:tag name="KSO_WM_SLIDE_TYPE" val="text"/>
  <p:tag name="KSO_WM_BEAUTIFY_FLAG" val="#wm#"/>
  <p:tag name="KSO_WM_SLIDE_POSITION" val="112*125"/>
  <p:tag name="KSO_WM_SLIDE_SIZE" val="782*361"/>
</p:tagLst>
</file>

<file path=ppt/tags/tag42.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43.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44.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45.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46.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47.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48.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49.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5.xml><?xml version="1.0" encoding="utf-8"?>
<p:tagLst xmlns:p="http://schemas.openxmlformats.org/presentationml/2006/main">
  <p:tag name="KSO_WM_TEMPLATE_CATEGORY" val="custom"/>
  <p:tag name="KSO_WM_TEMPLATE_INDEX" val="160498"/>
  <p:tag name="KSO_WM_TAG_VERSION" val="1.0"/>
  <p:tag name="KSO_WM_SLIDE_ID" val="custom160498_2"/>
  <p:tag name="KSO_WM_SLIDE_INDEX" val="2"/>
  <p:tag name="KSO_WM_SLIDE_ITEM_CNT" val="1"/>
  <p:tag name="KSO_WM_SLIDE_LAYOUT" val="a_f"/>
  <p:tag name="KSO_WM_SLIDE_LAYOUT_CNT" val="1_1"/>
  <p:tag name="KSO_WM_SLIDE_TYPE" val="text"/>
  <p:tag name="KSO_WM_BEAUTIFY_FLAG" val="#wm#"/>
  <p:tag name="KSO_WM_SLIDE_POSITION" val="112*125"/>
  <p:tag name="KSO_WM_SLIDE_SIZE" val="782*361"/>
</p:tagLst>
</file>

<file path=ppt/tags/tag50.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51.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8*a*1"/>
  <p:tag name="KSO_WM_UNIT_CLEAR" val="1"/>
  <p:tag name="KSO_WM_UNIT_LAYERLEVEL" val="1"/>
  <p:tag name="KSO_WM_UNIT_VALUE" val="14"/>
  <p:tag name="KSO_WM_UNIT_ISCONTENTSTITLE" val="0"/>
  <p:tag name="KSO_WM_UNIT_HIGHLIGHT" val="0"/>
  <p:tag name="KSO_WM_UNIT_COMPATIBLE" val="0"/>
  <p:tag name="KSO_WM_UNIT_PRESET_TEXT" val="谢谢大家"/>
</p:tagLst>
</file>

<file path=ppt/tags/tag52.xml><?xml version="1.0" encoding="utf-8"?>
<p:tagLst xmlns:p="http://schemas.openxmlformats.org/presentationml/2006/main">
  <p:tag name="KSO_WM_TEMPLATE_CATEGORY" val="custom"/>
  <p:tag name="KSO_WM_TEMPLATE_INDEX" val="160498"/>
  <p:tag name="KSO_WM_TAG_VERSION" val="1.0"/>
  <p:tag name="KSO_WM_SLIDE_ID" val="custom160498_28"/>
  <p:tag name="KSO_WM_SLIDE_INDEX" val="28"/>
  <p:tag name="KSO_WM_SLIDE_ITEM_CNT" val="1"/>
  <p:tag name="KSO_WM_SLIDE_LAYOUT" val="a"/>
  <p:tag name="KSO_WM_SLIDE_LAYOUT_CNT" val="1"/>
  <p:tag name="KSO_WM_SLIDE_TYPE" val="endPage"/>
  <p:tag name="KSO_WM_BEAUTIFY_FLAG" val="#wm#"/>
</p:tagLst>
</file>

<file path=ppt/tags/tag53.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54.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2*f*1"/>
  <p:tag name="KSO_WM_UNIT_CLEAR" val="1"/>
  <p:tag name="KSO_WM_UNIT_LAYERLEVEL" val="1"/>
  <p:tag name="KSO_WM_UNIT_VALUE" val="279"/>
  <p:tag name="KSO_WM_UNIT_HIGHLIGHT" val="0"/>
  <p:tag name="KSO_WM_UNIT_COMPATIBLE" val="0"/>
  <p:tag name="KSO_WM_UNIT_PRESET_TEXT_INDEX" val="5"/>
  <p:tag name="KSO_WM_UNIT_PRESET_TEXT_LEN" val="232"/>
</p:tagLst>
</file>

<file path=ppt/tags/tag55.xml><?xml version="1.0" encoding="utf-8"?>
<p:tagLst xmlns:p="http://schemas.openxmlformats.org/presentationml/2006/main">
  <p:tag name="KSO_WM_TEMPLATE_CATEGORY" val="custom"/>
  <p:tag name="KSO_WM_TEMPLATE_INDEX" val="160498"/>
  <p:tag name="KSO_WM_TAG_VERSION" val="1.0"/>
  <p:tag name="KSO_WM_SLIDE_ID" val="custom160498_2"/>
  <p:tag name="KSO_WM_SLIDE_INDEX" val="2"/>
  <p:tag name="KSO_WM_SLIDE_ITEM_CNT" val="1"/>
  <p:tag name="KSO_WM_SLIDE_LAYOUT" val="a_f"/>
  <p:tag name="KSO_WM_SLIDE_LAYOUT_CNT" val="1_1"/>
  <p:tag name="KSO_WM_SLIDE_TYPE" val="text"/>
  <p:tag name="KSO_WM_BEAUTIFY_FLAG" val="#wm#"/>
  <p:tag name="KSO_WM_SLIDE_POSITION" val="112*125"/>
  <p:tag name="KSO_WM_SLIDE_SIZE" val="782*361"/>
</p:tagLst>
</file>

<file path=ppt/tags/tag56.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57.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58.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59.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6.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60.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61.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62.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63.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64.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65.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66.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67.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68.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8*a*1"/>
  <p:tag name="KSO_WM_UNIT_CLEAR" val="1"/>
  <p:tag name="KSO_WM_UNIT_LAYERLEVEL" val="1"/>
  <p:tag name="KSO_WM_UNIT_VALUE" val="14"/>
  <p:tag name="KSO_WM_UNIT_ISCONTENTSTITLE" val="0"/>
  <p:tag name="KSO_WM_UNIT_HIGHLIGHT" val="0"/>
  <p:tag name="KSO_WM_UNIT_COMPATIBLE" val="0"/>
  <p:tag name="KSO_WM_UNIT_PRESET_TEXT" val="谢谢大家"/>
</p:tagLst>
</file>

<file path=ppt/tags/tag69.xml><?xml version="1.0" encoding="utf-8"?>
<p:tagLst xmlns:p="http://schemas.openxmlformats.org/presentationml/2006/main">
  <p:tag name="KSO_WM_TEMPLATE_CATEGORY" val="custom"/>
  <p:tag name="KSO_WM_TEMPLATE_INDEX" val="160498"/>
  <p:tag name="KSO_WM_TAG_VERSION" val="1.0"/>
  <p:tag name="KSO_WM_SLIDE_ID" val="custom160498_28"/>
  <p:tag name="KSO_WM_SLIDE_INDEX" val="28"/>
  <p:tag name="KSO_WM_SLIDE_ITEM_CNT" val="1"/>
  <p:tag name="KSO_WM_SLIDE_LAYOUT" val="a"/>
  <p:tag name="KSO_WM_SLIDE_LAYOUT_CNT" val="1"/>
  <p:tag name="KSO_WM_SLIDE_TYPE" val="endPage"/>
  <p:tag name="KSO_WM_BEAUTIFY_FLAG" val="#wm#"/>
</p:tagLst>
</file>

<file path=ppt/tags/tag7.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8.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9.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heme/theme1.xml><?xml version="1.0" encoding="utf-8"?>
<a:theme xmlns:a="http://schemas.openxmlformats.org/drawingml/2006/main" name="Office 主题">
  <a:themeElements>
    <a:clrScheme name="自定义 230">
      <a:dk1>
        <a:sysClr val="windowText" lastClr="000000"/>
      </a:dk1>
      <a:lt1>
        <a:sysClr val="window" lastClr="FFFFFF"/>
      </a:lt1>
      <a:dk2>
        <a:srgbClr val="44546A"/>
      </a:dk2>
      <a:lt2>
        <a:srgbClr val="E7E6E6"/>
      </a:lt2>
      <a:accent1>
        <a:srgbClr val="259088"/>
      </a:accent1>
      <a:accent2>
        <a:srgbClr val="D3A815"/>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2455</Words>
  <Application>WPS 演示</Application>
  <PresentationFormat>宽屏</PresentationFormat>
  <Paragraphs>89</Paragraphs>
  <Slides>25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Arial</vt:lpstr>
      <vt:lpstr>宋体</vt:lpstr>
      <vt:lpstr>Wingdings</vt:lpstr>
      <vt:lpstr>黑体</vt:lpstr>
      <vt:lpstr>微软雅黑</vt:lpstr>
      <vt:lpstr>Arial Unicode MS</vt:lpstr>
      <vt:lpstr>Calibri</vt:lpstr>
      <vt:lpstr>Wingdings</vt:lpstr>
      <vt:lpstr>Office 主题</vt:lpstr>
      <vt:lpstr> 换向回路</vt:lpstr>
      <vt:lpstr>PowerPoint 演示文稿</vt:lpstr>
      <vt:lpstr> 锁紧回路</vt:lpstr>
      <vt:lpstr> 锁紧回路</vt:lpstr>
      <vt:lpstr>谢谢大家</vt:lpstr>
      <vt:lpstr> 调压回路</vt:lpstr>
      <vt:lpstr>1 双向调压回路</vt:lpstr>
      <vt:lpstr>2 多级调压回路</vt:lpstr>
      <vt:lpstr>谢谢大家</vt:lpstr>
      <vt:lpstr> 减压回路</vt:lpstr>
      <vt:lpstr>1 单向减压回路</vt:lpstr>
      <vt:lpstr>2 二级减压回路 </vt:lpstr>
      <vt:lpstr>1 单向减压回路</vt:lpstr>
      <vt:lpstr>谢谢大家</vt:lpstr>
      <vt:lpstr> 卸荷回路</vt:lpstr>
      <vt:lpstr>1 三位阀中位机能的卸荷回路</vt:lpstr>
      <vt:lpstr>2 二位二通阀的卸荷回路 </vt:lpstr>
      <vt:lpstr>3 二通插装阀卸荷回路</vt:lpstr>
      <vt:lpstr>谢谢大家</vt:lpstr>
      <vt:lpstr> 平衡回路</vt:lpstr>
      <vt:lpstr>1 单向顺序阀的平衡回路</vt:lpstr>
      <vt:lpstr>2 远控平衡阀的平衡回路</vt:lpstr>
      <vt:lpstr>3 单向节流阀的平衡回路</vt:lpstr>
      <vt:lpstr>4 液控单向阀的平衡回路</vt:lpstr>
      <vt:lpstr>谢谢大家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17</cp:revision>
  <dcterms:created xsi:type="dcterms:W3CDTF">2017-09-15T02:27:00Z</dcterms:created>
  <dcterms:modified xsi:type="dcterms:W3CDTF">2017-09-17T09:34:31Z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